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87" r:id="rId3"/>
    <p:sldId id="288" r:id="rId4"/>
    <p:sldId id="289" r:id="rId5"/>
    <p:sldId id="290" r:id="rId6"/>
    <p:sldId id="297" r:id="rId7"/>
    <p:sldId id="299" r:id="rId8"/>
    <p:sldId id="301" r:id="rId9"/>
    <p:sldId id="291" r:id="rId10"/>
    <p:sldId id="282" r:id="rId11"/>
    <p:sldId id="312" r:id="rId12"/>
    <p:sldId id="315" r:id="rId13"/>
    <p:sldId id="314" r:id="rId14"/>
    <p:sldId id="313" r:id="rId15"/>
    <p:sldId id="316" r:id="rId16"/>
    <p:sldId id="319" r:id="rId17"/>
    <p:sldId id="318" r:id="rId18"/>
    <p:sldId id="317" r:id="rId19"/>
    <p:sldId id="283" r:id="rId20"/>
    <p:sldId id="284" r:id="rId21"/>
    <p:sldId id="280" r:id="rId22"/>
    <p:sldId id="285" r:id="rId23"/>
    <p:sldId id="274" r:id="rId24"/>
    <p:sldId id="275" r:id="rId25"/>
    <p:sldId id="277" r:id="rId26"/>
    <p:sldId id="276" r:id="rId27"/>
    <p:sldId id="279" r:id="rId28"/>
    <p:sldId id="286" r:id="rId29"/>
    <p:sldId id="294" r:id="rId30"/>
    <p:sldId id="295" r:id="rId31"/>
    <p:sldId id="296" r:id="rId32"/>
    <p:sldId id="298" r:id="rId33"/>
    <p:sldId id="300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273" r:id="rId45"/>
    <p:sldId id="278" r:id="rId46"/>
    <p:sldId id="281" r:id="rId47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49"/>
      <p:bold r:id="rId50"/>
    </p:embeddedFont>
    <p:embeddedFont>
      <p:font typeface="Cambria Math" panose="02040503050406030204" pitchFamily="18" charset="0"/>
      <p:regular r:id="rId51"/>
    </p:embeddedFont>
    <p:embeddedFont>
      <p:font typeface="Gill Sans" panose="020B0604020202020204" charset="0"/>
      <p:regular r:id="rId52"/>
      <p:bold r:id="rId53"/>
    </p:embeddedFont>
    <p:embeddedFont>
      <p:font typeface="Verdana" panose="020B060403050404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Main body" id="{70676F84-431C-43DD-9F5D-D6F2F13283BC}">
          <p14:sldIdLst>
            <p14:sldId id="256"/>
            <p14:sldId id="287"/>
            <p14:sldId id="288"/>
            <p14:sldId id="289"/>
            <p14:sldId id="290"/>
            <p14:sldId id="297"/>
            <p14:sldId id="299"/>
            <p14:sldId id="301"/>
            <p14:sldId id="291"/>
            <p14:sldId id="282"/>
            <p14:sldId id="312"/>
            <p14:sldId id="315"/>
            <p14:sldId id="314"/>
            <p14:sldId id="313"/>
            <p14:sldId id="316"/>
            <p14:sldId id="319"/>
            <p14:sldId id="318"/>
            <p14:sldId id="317"/>
            <p14:sldId id="283"/>
            <p14:sldId id="284"/>
            <p14:sldId id="280"/>
            <p14:sldId id="285"/>
            <p14:sldId id="274"/>
            <p14:sldId id="275"/>
            <p14:sldId id="277"/>
            <p14:sldId id="276"/>
            <p14:sldId id="279"/>
            <p14:sldId id="286"/>
            <p14:sldId id="294"/>
            <p14:sldId id="295"/>
            <p14:sldId id="296"/>
            <p14:sldId id="298"/>
            <p14:sldId id="300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273"/>
          </p14:sldIdLst>
        </p14:section>
        <p14:section name="Additional slides" id="{FB712129-F099-4466-BBA3-686223C745E8}">
          <p14:sldIdLst>
            <p14:sldId id="278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1">
          <p15:clr>
            <a:srgbClr val="A4A3A4"/>
          </p15:clr>
        </p15:guide>
        <p15:guide id="2" pos="22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8" roundtripDataSignature="AMtx7mhe08D/DsZgSpgClThs8L5m13e7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D34DC2-2DF5-4350-9905-712B4DC07A83}" v="1155" dt="2025-05-01T20:26:36.921"/>
    <p1510:client id="{823C1DBA-A115-80E7-7826-5F9FA85D9A59}" v="73" dt="2025-05-01T18:33:43.751"/>
    <p1510:client id="{AD4EF8C3-5A69-DA6E-1608-18CBE43194FE}" v="3" dt="2025-05-01T03:26:08.817"/>
    <p1510:client id="{DC14B646-CB7E-4D1E-BCFB-EE423122A90C}" v="2675" dt="2025-05-01T21:05:27.087"/>
    <p1510:client id="{F722DC1F-73E5-99A6-8543-748D9EC27A29}" v="7" dt="2025-05-01T01:43:34.5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9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36" y="40"/>
      </p:cViewPr>
      <p:guideLst>
        <p:guide orient="horz" pos="311"/>
        <p:guide pos="2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udhari, Neha Suresh - (nehaschaudhari02)" userId="S::nehaschaudhari02@arizona.edu::d369095d-bee7-4c62-be7f-2f0df9c27bfc" providerId="AD" clId="Web-{AD4EF8C3-5A69-DA6E-1608-18CBE43194FE}"/>
    <pc:docChg chg="modSld">
      <pc:chgData name="Chaudhari, Neha Suresh - (nehaschaudhari02)" userId="S::nehaschaudhari02@arizona.edu::d369095d-bee7-4c62-be7f-2f0df9c27bfc" providerId="AD" clId="Web-{AD4EF8C3-5A69-DA6E-1608-18CBE43194FE}" dt="2025-05-01T03:26:08.817" v="2" actId="20577"/>
      <pc:docMkLst>
        <pc:docMk/>
      </pc:docMkLst>
      <pc:sldChg chg="modSp">
        <pc:chgData name="Chaudhari, Neha Suresh - (nehaschaudhari02)" userId="S::nehaschaudhari02@arizona.edu::d369095d-bee7-4c62-be7f-2f0df9c27bfc" providerId="AD" clId="Web-{AD4EF8C3-5A69-DA6E-1608-18CBE43194FE}" dt="2025-05-01T03:26:08.817" v="2" actId="20577"/>
        <pc:sldMkLst>
          <pc:docMk/>
          <pc:sldMk cId="1391757404" sldId="277"/>
        </pc:sldMkLst>
        <pc:spChg chg="mod">
          <ac:chgData name="Chaudhari, Neha Suresh - (nehaschaudhari02)" userId="S::nehaschaudhari02@arizona.edu::d369095d-bee7-4c62-be7f-2f0df9c27bfc" providerId="AD" clId="Web-{AD4EF8C3-5A69-DA6E-1608-18CBE43194FE}" dt="2025-05-01T03:26:08.817" v="2" actId="20577"/>
          <ac:spMkLst>
            <pc:docMk/>
            <pc:sldMk cId="1391757404" sldId="277"/>
            <ac:spMk id="4" creationId="{269FF43D-B7CC-DCBD-0319-2480C1872CA4}"/>
          </ac:spMkLst>
        </pc:spChg>
      </pc:sldChg>
    </pc:docChg>
  </pc:docChgLst>
  <pc:docChgLst>
    <pc:chgData name="Pandit, Pooja Diwakar - (poojapandit)" userId="S::poojapandit@arizona.edu::f9afb42b-1ed6-4f4a-b767-2af45bed7a5d" providerId="AD" clId="Web-{823C1DBA-A115-80E7-7826-5F9FA85D9A59}"/>
    <pc:docChg chg="addSld modSld sldOrd modSection">
      <pc:chgData name="Pandit, Pooja Diwakar - (poojapandit)" userId="S::poojapandit@arizona.edu::f9afb42b-1ed6-4f4a-b767-2af45bed7a5d" providerId="AD" clId="Web-{823C1DBA-A115-80E7-7826-5F9FA85D9A59}" dt="2025-05-01T18:33:41.720" v="59" actId="20577"/>
      <pc:docMkLst>
        <pc:docMk/>
      </pc:docMkLst>
      <pc:sldChg chg="addSp delSp modSp new ord">
        <pc:chgData name="Pandit, Pooja Diwakar - (poojapandit)" userId="S::poojapandit@arizona.edu::f9afb42b-1ed6-4f4a-b767-2af45bed7a5d" providerId="AD" clId="Web-{823C1DBA-A115-80E7-7826-5F9FA85D9A59}" dt="2025-05-01T18:31:44.063" v="41"/>
        <pc:sldMkLst>
          <pc:docMk/>
          <pc:sldMk cId="3223576451" sldId="281"/>
        </pc:sldMkLst>
        <pc:spChg chg="mod">
          <ac:chgData name="Pandit, Pooja Diwakar - (poojapandit)" userId="S::poojapandit@arizona.edu::f9afb42b-1ed6-4f4a-b767-2af45bed7a5d" providerId="AD" clId="Web-{823C1DBA-A115-80E7-7826-5F9FA85D9A59}" dt="2025-05-01T17:03:50.827" v="20" actId="20577"/>
          <ac:spMkLst>
            <pc:docMk/>
            <pc:sldMk cId="3223576451" sldId="281"/>
            <ac:spMk id="3" creationId="{540ADF08-FC4D-151C-A664-87A9BD163B34}"/>
          </ac:spMkLst>
        </pc:spChg>
        <pc:spChg chg="mod">
          <ac:chgData name="Pandit, Pooja Diwakar - (poojapandit)" userId="S::poojapandit@arizona.edu::f9afb42b-1ed6-4f4a-b767-2af45bed7a5d" providerId="AD" clId="Web-{823C1DBA-A115-80E7-7826-5F9FA85D9A59}" dt="2025-05-01T17:04:40.437" v="34" actId="14100"/>
          <ac:spMkLst>
            <pc:docMk/>
            <pc:sldMk cId="3223576451" sldId="281"/>
            <ac:spMk id="4" creationId="{8DEC0B48-9696-365E-A38F-8582D40F420B}"/>
          </ac:spMkLst>
        </pc:spChg>
        <pc:spChg chg="del">
          <ac:chgData name="Pandit, Pooja Diwakar - (poojapandit)" userId="S::poojapandit@arizona.edu::f9afb42b-1ed6-4f4a-b767-2af45bed7a5d" providerId="AD" clId="Web-{823C1DBA-A115-80E7-7826-5F9FA85D9A59}" dt="2025-05-01T17:04:00.437" v="21"/>
          <ac:spMkLst>
            <pc:docMk/>
            <pc:sldMk cId="3223576451" sldId="281"/>
            <ac:spMk id="5" creationId="{E60DAA8D-7AB4-9837-7A25-468639515B03}"/>
          </ac:spMkLst>
        </pc:spChg>
        <pc:spChg chg="add del mod">
          <ac:chgData name="Pandit, Pooja Diwakar - (poojapandit)" userId="S::poojapandit@arizona.edu::f9afb42b-1ed6-4f4a-b767-2af45bed7a5d" providerId="AD" clId="Web-{823C1DBA-A115-80E7-7826-5F9FA85D9A59}" dt="2025-05-01T17:05:04.234" v="40"/>
          <ac:spMkLst>
            <pc:docMk/>
            <pc:sldMk cId="3223576451" sldId="281"/>
            <ac:spMk id="6" creationId="{886E33EC-7B10-5BB2-B17D-5D5476164F7A}"/>
          </ac:spMkLst>
        </pc:spChg>
      </pc:sldChg>
      <pc:sldChg chg="addSp modSp">
        <pc:chgData name="Pandit, Pooja Diwakar - (poojapandit)" userId="S::poojapandit@arizona.edu::f9afb42b-1ed6-4f4a-b767-2af45bed7a5d" providerId="AD" clId="Web-{823C1DBA-A115-80E7-7826-5F9FA85D9A59}" dt="2025-05-01T18:33:41.720" v="59" actId="20577"/>
        <pc:sldMkLst>
          <pc:docMk/>
          <pc:sldMk cId="3858459128" sldId="286"/>
        </pc:sldMkLst>
        <pc:spChg chg="add mod">
          <ac:chgData name="Pandit, Pooja Diwakar - (poojapandit)" userId="S::poojapandit@arizona.edu::f9afb42b-1ed6-4f4a-b767-2af45bed7a5d" providerId="AD" clId="Web-{823C1DBA-A115-80E7-7826-5F9FA85D9A59}" dt="2025-05-01T18:33:41.720" v="59" actId="20577"/>
          <ac:spMkLst>
            <pc:docMk/>
            <pc:sldMk cId="3858459128" sldId="286"/>
            <ac:spMk id="5" creationId="{4A0C8E3E-B458-CB2E-4872-584E7699687E}"/>
          </ac:spMkLst>
        </pc:spChg>
        <pc:spChg chg="mod">
          <ac:chgData name="Pandit, Pooja Diwakar - (poojapandit)" userId="S::poojapandit@arizona.edu::f9afb42b-1ed6-4f4a-b767-2af45bed7a5d" providerId="AD" clId="Web-{823C1DBA-A115-80E7-7826-5F9FA85D9A59}" dt="2025-05-01T18:32:45.517" v="51" actId="20577"/>
          <ac:spMkLst>
            <pc:docMk/>
            <pc:sldMk cId="3858459128" sldId="286"/>
            <ac:spMk id="9" creationId="{18714215-1200-C527-B46C-0AD18671CC2A}"/>
          </ac:spMkLst>
        </pc:spChg>
        <pc:picChg chg="add mod">
          <ac:chgData name="Pandit, Pooja Diwakar - (poojapandit)" userId="S::poojapandit@arizona.edu::f9afb42b-1ed6-4f4a-b767-2af45bed7a5d" providerId="AD" clId="Web-{823C1DBA-A115-80E7-7826-5F9FA85D9A59}" dt="2025-05-01T18:33:37.860" v="57" actId="1076"/>
          <ac:picMkLst>
            <pc:docMk/>
            <pc:sldMk cId="3858459128" sldId="286"/>
            <ac:picMk id="6" creationId="{536811D5-8899-AFAE-933D-65D89C605101}"/>
          </ac:picMkLst>
        </pc:picChg>
      </pc:sldChg>
    </pc:docChg>
  </pc:docChgLst>
  <pc:docChgLst>
    <pc:chgData name="Ahmed, Mushaer - (mushaerahmed)" userId="S::mushaerahmed@arizona.edu::00497d4b-05d3-4af6-8ce7-57743e1ef879" providerId="AD" clId="Web-{F722DC1F-73E5-99A6-8543-748D9EC27A29}"/>
    <pc:docChg chg="modSld">
      <pc:chgData name="Ahmed, Mushaer - (mushaerahmed)" userId="S::mushaerahmed@arizona.edu::00497d4b-05d3-4af6-8ce7-57743e1ef879" providerId="AD" clId="Web-{F722DC1F-73E5-99A6-8543-748D9EC27A29}" dt="2025-05-01T01:43:34.557" v="5" actId="20577"/>
      <pc:docMkLst>
        <pc:docMk/>
      </pc:docMkLst>
      <pc:sldChg chg="modSp">
        <pc:chgData name="Ahmed, Mushaer - (mushaerahmed)" userId="S::mushaerahmed@arizona.edu::00497d4b-05d3-4af6-8ce7-57743e1ef879" providerId="AD" clId="Web-{F722DC1F-73E5-99A6-8543-748D9EC27A29}" dt="2025-05-01T01:43:34.557" v="5" actId="20577"/>
        <pc:sldMkLst>
          <pc:docMk/>
          <pc:sldMk cId="0" sldId="256"/>
        </pc:sldMkLst>
        <pc:spChg chg="mod">
          <ac:chgData name="Ahmed, Mushaer - (mushaerahmed)" userId="S::mushaerahmed@arizona.edu::00497d4b-05d3-4af6-8ce7-57743e1ef879" providerId="AD" clId="Web-{F722DC1F-73E5-99A6-8543-748D9EC27A29}" dt="2025-05-01T01:43:34.557" v="5" actId="20577"/>
          <ac:spMkLst>
            <pc:docMk/>
            <pc:sldMk cId="0" sldId="256"/>
            <ac:spMk id="60" creationId="{00000000-0000-0000-0000-000000000000}"/>
          </ac:spMkLst>
        </pc:spChg>
      </pc:sldChg>
    </pc:docChg>
  </pc:docChgLst>
  <pc:docChgLst>
    <pc:chgData name="Pandit, Pooja Diwakar - (poojapandit)" userId="f9afb42b-1ed6-4f4a-b767-2af45bed7a5d" providerId="ADAL" clId="{4AD34DC2-2DF5-4350-9905-712B4DC07A83}"/>
    <pc:docChg chg="undo custSel addSld modSld sldOrd modSection">
      <pc:chgData name="Pandit, Pooja Diwakar - (poojapandit)" userId="f9afb42b-1ed6-4f4a-b767-2af45bed7a5d" providerId="ADAL" clId="{4AD34DC2-2DF5-4350-9905-712B4DC07A83}" dt="2025-05-01T20:26:36.920" v="1172" actId="14100"/>
      <pc:docMkLst>
        <pc:docMk/>
      </pc:docMkLst>
      <pc:sldChg chg="modSp new mod">
        <pc:chgData name="Pandit, Pooja Diwakar - (poojapandit)" userId="f9afb42b-1ed6-4f4a-b767-2af45bed7a5d" providerId="ADAL" clId="{4AD34DC2-2DF5-4350-9905-712B4DC07A83}" dt="2025-05-01T18:00:38.456" v="291"/>
        <pc:sldMkLst>
          <pc:docMk/>
          <pc:sldMk cId="1349951531" sldId="275"/>
        </pc:sldMkLst>
        <pc:graphicFrameChg chg="mod modGraphic">
          <ac:chgData name="Pandit, Pooja Diwakar - (poojapandit)" userId="f9afb42b-1ed6-4f4a-b767-2af45bed7a5d" providerId="ADAL" clId="{4AD34DC2-2DF5-4350-9905-712B4DC07A83}" dt="2025-05-01T18:00:38.456" v="291"/>
          <ac:graphicFrameMkLst>
            <pc:docMk/>
            <pc:sldMk cId="1349951531" sldId="275"/>
            <ac:graphicFrameMk id="7" creationId="{34F027EE-DFD2-A17B-4B74-7EF15A0A74FA}"/>
          </ac:graphicFrameMkLst>
        </pc:graphicFrameChg>
        <pc:graphicFrameChg chg="modGraphic">
          <ac:chgData name="Pandit, Pooja Diwakar - (poojapandit)" userId="f9afb42b-1ed6-4f4a-b767-2af45bed7a5d" providerId="ADAL" clId="{4AD34DC2-2DF5-4350-9905-712B4DC07A83}" dt="2025-05-01T18:00:32.056" v="290" actId="108"/>
          <ac:graphicFrameMkLst>
            <pc:docMk/>
            <pc:sldMk cId="1349951531" sldId="275"/>
            <ac:graphicFrameMk id="10" creationId="{F04EC3E0-344E-4F4F-53A1-F8F02274E369}"/>
          </ac:graphicFrameMkLst>
        </pc:graphicFrameChg>
      </pc:sldChg>
      <pc:sldChg chg="add">
        <pc:chgData name="Pandit, Pooja Diwakar - (poojapandit)" userId="f9afb42b-1ed6-4f4a-b767-2af45bed7a5d" providerId="ADAL" clId="{4AD34DC2-2DF5-4350-9905-712B4DC07A83}" dt="2025-05-01T02:19:57.975" v="1" actId="2890"/>
        <pc:sldMkLst>
          <pc:docMk/>
          <pc:sldMk cId="3904017936" sldId="276"/>
        </pc:sldMkLst>
      </pc:sldChg>
      <pc:sldChg chg="add">
        <pc:chgData name="Pandit, Pooja Diwakar - (poojapandit)" userId="f9afb42b-1ed6-4f4a-b767-2af45bed7a5d" providerId="ADAL" clId="{4AD34DC2-2DF5-4350-9905-712B4DC07A83}" dt="2025-05-01T02:19:59.721" v="2" actId="2890"/>
        <pc:sldMkLst>
          <pc:docMk/>
          <pc:sldMk cId="1391757404" sldId="277"/>
        </pc:sldMkLst>
      </pc:sldChg>
      <pc:sldChg chg="addSp delSp modSp mod ord">
        <pc:chgData name="Pandit, Pooja Diwakar - (poojapandit)" userId="f9afb42b-1ed6-4f4a-b767-2af45bed7a5d" providerId="ADAL" clId="{4AD34DC2-2DF5-4350-9905-712B4DC07A83}" dt="2025-05-01T17:09:26.701" v="15" actId="113"/>
        <pc:sldMkLst>
          <pc:docMk/>
          <pc:sldMk cId="3223576451" sldId="281"/>
        </pc:sldMkLst>
        <pc:spChg chg="mod">
          <ac:chgData name="Pandit, Pooja Diwakar - (poojapandit)" userId="f9afb42b-1ed6-4f4a-b767-2af45bed7a5d" providerId="ADAL" clId="{4AD34DC2-2DF5-4350-9905-712B4DC07A83}" dt="2025-05-01T17:09:26.701" v="15" actId="113"/>
          <ac:spMkLst>
            <pc:docMk/>
            <pc:sldMk cId="3223576451" sldId="281"/>
            <ac:spMk id="4" creationId="{8DEC0B48-9696-365E-A38F-8582D40F420B}"/>
          </ac:spMkLst>
        </pc:spChg>
        <pc:spChg chg="add del">
          <ac:chgData name="Pandit, Pooja Diwakar - (poojapandit)" userId="f9afb42b-1ed6-4f4a-b767-2af45bed7a5d" providerId="ADAL" clId="{4AD34DC2-2DF5-4350-9905-712B4DC07A83}" dt="2025-05-01T17:07:30.945" v="7" actId="22"/>
          <ac:spMkLst>
            <pc:docMk/>
            <pc:sldMk cId="3223576451" sldId="281"/>
            <ac:spMk id="8" creationId="{8395F046-A5B6-0DFD-5E96-407B2E9F58FE}"/>
          </ac:spMkLst>
        </pc:spChg>
        <pc:picChg chg="add mod">
          <ac:chgData name="Pandit, Pooja Diwakar - (poojapandit)" userId="f9afb42b-1ed6-4f4a-b767-2af45bed7a5d" providerId="ADAL" clId="{4AD34DC2-2DF5-4350-9905-712B4DC07A83}" dt="2025-05-01T17:08:36.398" v="13" actId="1076"/>
          <ac:picMkLst>
            <pc:docMk/>
            <pc:sldMk cId="3223576451" sldId="281"/>
            <ac:picMk id="10" creationId="{A173438D-600F-7D26-7A58-27336CB2C5D6}"/>
          </ac:picMkLst>
        </pc:picChg>
      </pc:sldChg>
      <pc:sldChg chg="addSp delSp modSp new mod">
        <pc:chgData name="Pandit, Pooja Diwakar - (poojapandit)" userId="f9afb42b-1ed6-4f4a-b767-2af45bed7a5d" providerId="ADAL" clId="{4AD34DC2-2DF5-4350-9905-712B4DC07A83}" dt="2025-05-01T17:26:18.261" v="118" actId="14100"/>
        <pc:sldMkLst>
          <pc:docMk/>
          <pc:sldMk cId="2708370709" sldId="282"/>
        </pc:sldMkLst>
        <pc:spChg chg="mod">
          <ac:chgData name="Pandit, Pooja Diwakar - (poojapandit)" userId="f9afb42b-1ed6-4f4a-b767-2af45bed7a5d" providerId="ADAL" clId="{4AD34DC2-2DF5-4350-9905-712B4DC07A83}" dt="2025-05-01T17:11:43.332" v="74" actId="20577"/>
          <ac:spMkLst>
            <pc:docMk/>
            <pc:sldMk cId="2708370709" sldId="282"/>
            <ac:spMk id="3" creationId="{AC8CBC42-0255-4F02-AFBB-811EAEFAB5E9}"/>
          </ac:spMkLst>
        </pc:spChg>
        <pc:spChg chg="del">
          <ac:chgData name="Pandit, Pooja Diwakar - (poojapandit)" userId="f9afb42b-1ed6-4f4a-b767-2af45bed7a5d" providerId="ADAL" clId="{4AD34DC2-2DF5-4350-9905-712B4DC07A83}" dt="2025-05-01T17:14:03.464" v="76" actId="478"/>
          <ac:spMkLst>
            <pc:docMk/>
            <pc:sldMk cId="2708370709" sldId="282"/>
            <ac:spMk id="4" creationId="{342CE674-3B20-2074-BB9D-FB6B2781FF91}"/>
          </ac:spMkLst>
        </pc:spChg>
        <pc:spChg chg="del mod">
          <ac:chgData name="Pandit, Pooja Diwakar - (poojapandit)" userId="f9afb42b-1ed6-4f4a-b767-2af45bed7a5d" providerId="ADAL" clId="{4AD34DC2-2DF5-4350-9905-712B4DC07A83}" dt="2025-05-01T17:24:39.909" v="84"/>
          <ac:spMkLst>
            <pc:docMk/>
            <pc:sldMk cId="2708370709" sldId="282"/>
            <ac:spMk id="5" creationId="{3479B6BC-9637-D72E-17A7-7F39F0C876C0}"/>
          </ac:spMkLst>
        </pc:spChg>
        <pc:spChg chg="add mod">
          <ac:chgData name="Pandit, Pooja Diwakar - (poojapandit)" userId="f9afb42b-1ed6-4f4a-b767-2af45bed7a5d" providerId="ADAL" clId="{4AD34DC2-2DF5-4350-9905-712B4DC07A83}" dt="2025-05-01T17:26:18.261" v="118" actId="14100"/>
          <ac:spMkLst>
            <pc:docMk/>
            <pc:sldMk cId="2708370709" sldId="282"/>
            <ac:spMk id="8" creationId="{00827E1D-EA72-9A46-ECC9-4B7A81133764}"/>
          </ac:spMkLst>
        </pc:spChg>
        <pc:picChg chg="add mod">
          <ac:chgData name="Pandit, Pooja Diwakar - (poojapandit)" userId="f9afb42b-1ed6-4f4a-b767-2af45bed7a5d" providerId="ADAL" clId="{4AD34DC2-2DF5-4350-9905-712B4DC07A83}" dt="2025-05-01T17:24:47.691" v="85" actId="14100"/>
          <ac:picMkLst>
            <pc:docMk/>
            <pc:sldMk cId="2708370709" sldId="282"/>
            <ac:picMk id="7" creationId="{FFDEDD5A-1980-5E2D-EFA5-EBFFE7CBC510}"/>
          </ac:picMkLst>
        </pc:picChg>
      </pc:sldChg>
      <pc:sldChg chg="addSp delSp modSp new mod">
        <pc:chgData name="Pandit, Pooja Diwakar - (poojapandit)" userId="f9afb42b-1ed6-4f4a-b767-2af45bed7a5d" providerId="ADAL" clId="{4AD34DC2-2DF5-4350-9905-712B4DC07A83}" dt="2025-05-01T17:37:05.042" v="242" actId="113"/>
        <pc:sldMkLst>
          <pc:docMk/>
          <pc:sldMk cId="2055217365" sldId="283"/>
        </pc:sldMkLst>
        <pc:spChg chg="mod">
          <ac:chgData name="Pandit, Pooja Diwakar - (poojapandit)" userId="f9afb42b-1ed6-4f4a-b767-2af45bed7a5d" providerId="ADAL" clId="{4AD34DC2-2DF5-4350-9905-712B4DC07A83}" dt="2025-05-01T17:29:34.694" v="120"/>
          <ac:spMkLst>
            <pc:docMk/>
            <pc:sldMk cId="2055217365" sldId="283"/>
            <ac:spMk id="3" creationId="{96D62B0F-2BA7-6FDA-EC94-203E35207900}"/>
          </ac:spMkLst>
        </pc:spChg>
        <pc:spChg chg="del mod">
          <ac:chgData name="Pandit, Pooja Diwakar - (poojapandit)" userId="f9afb42b-1ed6-4f4a-b767-2af45bed7a5d" providerId="ADAL" clId="{4AD34DC2-2DF5-4350-9905-712B4DC07A83}" dt="2025-05-01T17:29:47.750" v="123" actId="478"/>
          <ac:spMkLst>
            <pc:docMk/>
            <pc:sldMk cId="2055217365" sldId="283"/>
            <ac:spMk id="4" creationId="{CFD86979-9C1F-CFEA-674C-8C0E9BD0275B}"/>
          </ac:spMkLst>
        </pc:spChg>
        <pc:spChg chg="del mod">
          <ac:chgData name="Pandit, Pooja Diwakar - (poojapandit)" userId="f9afb42b-1ed6-4f4a-b767-2af45bed7a5d" providerId="ADAL" clId="{4AD34DC2-2DF5-4350-9905-712B4DC07A83}" dt="2025-05-01T17:32:32.750" v="131"/>
          <ac:spMkLst>
            <pc:docMk/>
            <pc:sldMk cId="2055217365" sldId="283"/>
            <ac:spMk id="5" creationId="{52D8BF07-D1F7-F2D5-AE31-FDC71E964F51}"/>
          </ac:spMkLst>
        </pc:spChg>
        <pc:spChg chg="add mod">
          <ac:chgData name="Pandit, Pooja Diwakar - (poojapandit)" userId="f9afb42b-1ed6-4f4a-b767-2af45bed7a5d" providerId="ADAL" clId="{4AD34DC2-2DF5-4350-9905-712B4DC07A83}" dt="2025-05-01T17:37:05.042" v="242" actId="113"/>
          <ac:spMkLst>
            <pc:docMk/>
            <pc:sldMk cId="2055217365" sldId="283"/>
            <ac:spMk id="8" creationId="{FFDEE695-76D5-176F-2F6D-613015A048B1}"/>
          </ac:spMkLst>
        </pc:spChg>
        <pc:picChg chg="add mod">
          <ac:chgData name="Pandit, Pooja Diwakar - (poojapandit)" userId="f9afb42b-1ed6-4f4a-b767-2af45bed7a5d" providerId="ADAL" clId="{4AD34DC2-2DF5-4350-9905-712B4DC07A83}" dt="2025-05-01T17:34:26.893" v="153" actId="14100"/>
          <ac:picMkLst>
            <pc:docMk/>
            <pc:sldMk cId="2055217365" sldId="283"/>
            <ac:picMk id="7" creationId="{F41DF3D5-FFF2-5EB2-5F17-C9C8B5CCB432}"/>
          </ac:picMkLst>
        </pc:picChg>
      </pc:sldChg>
      <pc:sldChg chg="addSp delSp modSp new mod">
        <pc:chgData name="Pandit, Pooja Diwakar - (poojapandit)" userId="f9afb42b-1ed6-4f4a-b767-2af45bed7a5d" providerId="ADAL" clId="{4AD34DC2-2DF5-4350-9905-712B4DC07A83}" dt="2025-05-01T17:55:11.541" v="270" actId="113"/>
        <pc:sldMkLst>
          <pc:docMk/>
          <pc:sldMk cId="3029553609" sldId="284"/>
        </pc:sldMkLst>
        <pc:spChg chg="mod">
          <ac:chgData name="Pandit, Pooja Diwakar - (poojapandit)" userId="f9afb42b-1ed6-4f4a-b767-2af45bed7a5d" providerId="ADAL" clId="{4AD34DC2-2DF5-4350-9905-712B4DC07A83}" dt="2025-05-01T17:36:33.222" v="205" actId="20577"/>
          <ac:spMkLst>
            <pc:docMk/>
            <pc:sldMk cId="3029553609" sldId="284"/>
            <ac:spMk id="3" creationId="{E617C80A-51F5-5C43-ED48-FE7D52A0F853}"/>
          </ac:spMkLst>
        </pc:spChg>
        <pc:spChg chg="del mod">
          <ac:chgData name="Pandit, Pooja Diwakar - (poojapandit)" userId="f9afb42b-1ed6-4f4a-b767-2af45bed7a5d" providerId="ADAL" clId="{4AD34DC2-2DF5-4350-9905-712B4DC07A83}" dt="2025-05-01T17:47:04.837" v="256" actId="478"/>
          <ac:spMkLst>
            <pc:docMk/>
            <pc:sldMk cId="3029553609" sldId="284"/>
            <ac:spMk id="4" creationId="{7FFFA882-CE08-6C3F-4A0A-B0CCF934D724}"/>
          </ac:spMkLst>
        </pc:spChg>
        <pc:spChg chg="del mod">
          <ac:chgData name="Pandit, Pooja Diwakar - (poojapandit)" userId="f9afb42b-1ed6-4f4a-b767-2af45bed7a5d" providerId="ADAL" clId="{4AD34DC2-2DF5-4350-9905-712B4DC07A83}" dt="2025-05-01T17:46:59.159" v="255" actId="478"/>
          <ac:spMkLst>
            <pc:docMk/>
            <pc:sldMk cId="3029553609" sldId="284"/>
            <ac:spMk id="5" creationId="{6F008560-DFBD-6675-55BB-8E31A9C5E3DE}"/>
          </ac:spMkLst>
        </pc:spChg>
        <pc:spChg chg="add mod">
          <ac:chgData name="Pandit, Pooja Diwakar - (poojapandit)" userId="f9afb42b-1ed6-4f4a-b767-2af45bed7a5d" providerId="ADAL" clId="{4AD34DC2-2DF5-4350-9905-712B4DC07A83}" dt="2025-05-01T17:55:11.541" v="270" actId="113"/>
          <ac:spMkLst>
            <pc:docMk/>
            <pc:sldMk cId="3029553609" sldId="284"/>
            <ac:spMk id="6" creationId="{4E49E5E2-26B7-40F0-7921-7E14233B6135}"/>
          </ac:spMkLst>
        </pc:spChg>
      </pc:sldChg>
      <pc:sldChg chg="addSp delSp modSp add mod">
        <pc:chgData name="Pandit, Pooja Diwakar - (poojapandit)" userId="f9afb42b-1ed6-4f4a-b767-2af45bed7a5d" providerId="ADAL" clId="{4AD34DC2-2DF5-4350-9905-712B4DC07A83}" dt="2025-05-01T18:06:29.360" v="336" actId="20577"/>
        <pc:sldMkLst>
          <pc:docMk/>
          <pc:sldMk cId="1034349486" sldId="285"/>
        </pc:sldMkLst>
        <pc:spChg chg="mod">
          <ac:chgData name="Pandit, Pooja Diwakar - (poojapandit)" userId="f9afb42b-1ed6-4f4a-b767-2af45bed7a5d" providerId="ADAL" clId="{4AD34DC2-2DF5-4350-9905-712B4DC07A83}" dt="2025-05-01T17:56:22.299" v="278" actId="20577"/>
          <ac:spMkLst>
            <pc:docMk/>
            <pc:sldMk cId="1034349486" sldId="285"/>
            <ac:spMk id="3" creationId="{E3B90241-9404-F33D-70C2-054F77A72440}"/>
          </ac:spMkLst>
        </pc:spChg>
        <pc:spChg chg="add del">
          <ac:chgData name="Pandit, Pooja Diwakar - (poojapandit)" userId="f9afb42b-1ed6-4f4a-b767-2af45bed7a5d" providerId="ADAL" clId="{4AD34DC2-2DF5-4350-9905-712B4DC07A83}" dt="2025-05-01T17:59:56.633" v="283" actId="478"/>
          <ac:spMkLst>
            <pc:docMk/>
            <pc:sldMk cId="1034349486" sldId="285"/>
            <ac:spMk id="5" creationId="{0FFFB164-9D0B-8758-5CA2-36C86D6BFB7D}"/>
          </ac:spMkLst>
        </pc:spChg>
        <pc:spChg chg="del">
          <ac:chgData name="Pandit, Pooja Diwakar - (poojapandit)" userId="f9afb42b-1ed6-4f4a-b767-2af45bed7a5d" providerId="ADAL" clId="{4AD34DC2-2DF5-4350-9905-712B4DC07A83}" dt="2025-05-01T17:59:36.090" v="279" actId="478"/>
          <ac:spMkLst>
            <pc:docMk/>
            <pc:sldMk cId="1034349486" sldId="285"/>
            <ac:spMk id="6" creationId="{35E2A1BC-8D00-72F7-0EC2-B2E7A5CF0FBA}"/>
          </ac:spMkLst>
        </pc:spChg>
        <pc:graphicFrameChg chg="add mod modGraphic">
          <ac:chgData name="Pandit, Pooja Diwakar - (poojapandit)" userId="f9afb42b-1ed6-4f4a-b767-2af45bed7a5d" providerId="ADAL" clId="{4AD34DC2-2DF5-4350-9905-712B4DC07A83}" dt="2025-05-01T18:06:29.360" v="336" actId="20577"/>
          <ac:graphicFrameMkLst>
            <pc:docMk/>
            <pc:sldMk cId="1034349486" sldId="285"/>
            <ac:graphicFrameMk id="7" creationId="{40391457-5806-C572-E982-23539BA01C3F}"/>
          </ac:graphicFrameMkLst>
        </pc:graphicFrameChg>
      </pc:sldChg>
      <pc:sldChg chg="addSp delSp modSp new mod">
        <pc:chgData name="Pandit, Pooja Diwakar - (poojapandit)" userId="f9afb42b-1ed6-4f4a-b767-2af45bed7a5d" providerId="ADAL" clId="{4AD34DC2-2DF5-4350-9905-712B4DC07A83}" dt="2025-05-01T19:06:41.314" v="472" actId="1076"/>
        <pc:sldMkLst>
          <pc:docMk/>
          <pc:sldMk cId="3858459128" sldId="286"/>
        </pc:sldMkLst>
        <pc:spChg chg="mod">
          <ac:chgData name="Pandit, Pooja Diwakar - (poojapandit)" userId="f9afb42b-1ed6-4f4a-b767-2af45bed7a5d" providerId="ADAL" clId="{4AD34DC2-2DF5-4350-9905-712B4DC07A83}" dt="2025-05-01T19:04:47.619" v="404" actId="14100"/>
          <ac:spMkLst>
            <pc:docMk/>
            <pc:sldMk cId="3858459128" sldId="286"/>
            <ac:spMk id="3" creationId="{943418C5-00C0-8481-50F8-B08ECCDF5D35}"/>
          </ac:spMkLst>
        </pc:spChg>
        <pc:spChg chg="del mod">
          <ac:chgData name="Pandit, Pooja Diwakar - (poojapandit)" userId="f9afb42b-1ed6-4f4a-b767-2af45bed7a5d" providerId="ADAL" clId="{4AD34DC2-2DF5-4350-9905-712B4DC07A83}" dt="2025-05-01T18:16:55.216" v="348" actId="478"/>
          <ac:spMkLst>
            <pc:docMk/>
            <pc:sldMk cId="3858459128" sldId="286"/>
            <ac:spMk id="4" creationId="{821956B8-17CA-4BD9-C80E-26C940BFC730}"/>
          </ac:spMkLst>
        </pc:spChg>
        <pc:spChg chg="del">
          <ac:chgData name="Pandit, Pooja Diwakar - (poojapandit)" userId="f9afb42b-1ed6-4f4a-b767-2af45bed7a5d" providerId="ADAL" clId="{4AD34DC2-2DF5-4350-9905-712B4DC07A83}" dt="2025-05-01T18:14:33.789" v="339" actId="478"/>
          <ac:spMkLst>
            <pc:docMk/>
            <pc:sldMk cId="3858459128" sldId="286"/>
            <ac:spMk id="5" creationId="{37FE4103-1BA3-83A4-659B-91CB92CD3AC6}"/>
          </ac:spMkLst>
        </pc:spChg>
        <pc:spChg chg="del mod">
          <ac:chgData name="Pandit, Pooja Diwakar - (poojapandit)" userId="f9afb42b-1ed6-4f4a-b767-2af45bed7a5d" providerId="ADAL" clId="{4AD34DC2-2DF5-4350-9905-712B4DC07A83}" dt="2025-05-01T18:59:40.614" v="384" actId="478"/>
          <ac:spMkLst>
            <pc:docMk/>
            <pc:sldMk cId="3858459128" sldId="286"/>
            <ac:spMk id="5" creationId="{4A0C8E3E-B458-CB2E-4872-584E7699687E}"/>
          </ac:spMkLst>
        </pc:spChg>
        <pc:spChg chg="add del mod">
          <ac:chgData name="Pandit, Pooja Diwakar - (poojapandit)" userId="f9afb42b-1ed6-4f4a-b767-2af45bed7a5d" providerId="ADAL" clId="{4AD34DC2-2DF5-4350-9905-712B4DC07A83}" dt="2025-05-01T18:16:57.612" v="349" actId="478"/>
          <ac:spMkLst>
            <pc:docMk/>
            <pc:sldMk cId="3858459128" sldId="286"/>
            <ac:spMk id="7" creationId="{C65D7305-8DBB-1A53-C8CC-29126C74FECE}"/>
          </ac:spMkLst>
        </pc:spChg>
        <pc:spChg chg="add mod">
          <ac:chgData name="Pandit, Pooja Diwakar - (poojapandit)" userId="f9afb42b-1ed6-4f4a-b767-2af45bed7a5d" providerId="ADAL" clId="{4AD34DC2-2DF5-4350-9905-712B4DC07A83}" dt="2025-05-01T19:04:56.059" v="405" actId="1076"/>
          <ac:spMkLst>
            <pc:docMk/>
            <pc:sldMk cId="3858459128" sldId="286"/>
            <ac:spMk id="9" creationId="{18714215-1200-C527-B46C-0AD18671CC2A}"/>
          </ac:spMkLst>
        </pc:spChg>
        <pc:picChg chg="del">
          <ac:chgData name="Pandit, Pooja Diwakar - (poojapandit)" userId="f9afb42b-1ed6-4f4a-b767-2af45bed7a5d" providerId="ADAL" clId="{4AD34DC2-2DF5-4350-9905-712B4DC07A83}" dt="2025-05-01T18:59:37.863" v="382" actId="478"/>
          <ac:picMkLst>
            <pc:docMk/>
            <pc:sldMk cId="3858459128" sldId="286"/>
            <ac:picMk id="6" creationId="{536811D5-8899-AFAE-933D-65D89C605101}"/>
          </ac:picMkLst>
        </pc:picChg>
        <pc:picChg chg="add del mod">
          <ac:chgData name="Pandit, Pooja Diwakar - (poojapandit)" userId="f9afb42b-1ed6-4f4a-b767-2af45bed7a5d" providerId="ADAL" clId="{4AD34DC2-2DF5-4350-9905-712B4DC07A83}" dt="2025-05-01T18:59:37.084" v="381" actId="478"/>
          <ac:picMkLst>
            <pc:docMk/>
            <pc:sldMk cId="3858459128" sldId="286"/>
            <ac:picMk id="11" creationId="{EDEBE6C9-6426-6002-597C-20C9538576CB}"/>
          </ac:picMkLst>
        </pc:picChg>
        <pc:picChg chg="add mod">
          <ac:chgData name="Pandit, Pooja Diwakar - (poojapandit)" userId="f9afb42b-1ed6-4f4a-b767-2af45bed7a5d" providerId="ADAL" clId="{4AD34DC2-2DF5-4350-9905-712B4DC07A83}" dt="2025-05-01T19:05:04.993" v="427" actId="1035"/>
          <ac:picMkLst>
            <pc:docMk/>
            <pc:sldMk cId="3858459128" sldId="286"/>
            <ac:picMk id="13" creationId="{6C0E1F60-FC80-ECC9-3860-ECA8D378D40F}"/>
          </ac:picMkLst>
        </pc:picChg>
        <pc:picChg chg="add mod">
          <ac:chgData name="Pandit, Pooja Diwakar - (poojapandit)" userId="f9afb42b-1ed6-4f4a-b767-2af45bed7a5d" providerId="ADAL" clId="{4AD34DC2-2DF5-4350-9905-712B4DC07A83}" dt="2025-05-01T19:05:16.822" v="465" actId="1076"/>
          <ac:picMkLst>
            <pc:docMk/>
            <pc:sldMk cId="3858459128" sldId="286"/>
            <ac:picMk id="15" creationId="{B58DB465-C8A2-9A42-7051-C75A28710408}"/>
          </ac:picMkLst>
        </pc:picChg>
        <pc:picChg chg="add mod">
          <ac:chgData name="Pandit, Pooja Diwakar - (poojapandit)" userId="f9afb42b-1ed6-4f4a-b767-2af45bed7a5d" providerId="ADAL" clId="{4AD34DC2-2DF5-4350-9905-712B4DC07A83}" dt="2025-05-01T19:06:08.071" v="467" actId="1076"/>
          <ac:picMkLst>
            <pc:docMk/>
            <pc:sldMk cId="3858459128" sldId="286"/>
            <ac:picMk id="17" creationId="{37F5D10E-3971-D4CA-0900-8812569269DF}"/>
          </ac:picMkLst>
        </pc:picChg>
        <pc:picChg chg="add mod">
          <ac:chgData name="Pandit, Pooja Diwakar - (poojapandit)" userId="f9afb42b-1ed6-4f4a-b767-2af45bed7a5d" providerId="ADAL" clId="{4AD34DC2-2DF5-4350-9905-712B4DC07A83}" dt="2025-05-01T19:06:41.314" v="472" actId="1076"/>
          <ac:picMkLst>
            <pc:docMk/>
            <pc:sldMk cId="3858459128" sldId="286"/>
            <ac:picMk id="19" creationId="{1C3A7C03-08AF-536B-A952-9082854894CD}"/>
          </ac:picMkLst>
        </pc:picChg>
      </pc:sldChg>
      <pc:sldChg chg="modSp">
        <pc:chgData name="Pandit, Pooja Diwakar - (poojapandit)" userId="f9afb42b-1ed6-4f4a-b767-2af45bed7a5d" providerId="ADAL" clId="{4AD34DC2-2DF5-4350-9905-712B4DC07A83}" dt="2025-05-01T20:26:36.920" v="1172" actId="14100"/>
        <pc:sldMkLst>
          <pc:docMk/>
          <pc:sldMk cId="3067782446" sldId="287"/>
        </pc:sldMkLst>
        <pc:picChg chg="mod">
          <ac:chgData name="Pandit, Pooja Diwakar - (poojapandit)" userId="f9afb42b-1ed6-4f4a-b767-2af45bed7a5d" providerId="ADAL" clId="{4AD34DC2-2DF5-4350-9905-712B4DC07A83}" dt="2025-05-01T20:26:36.920" v="1172" actId="14100"/>
          <ac:picMkLst>
            <pc:docMk/>
            <pc:sldMk cId="3067782446" sldId="287"/>
            <ac:picMk id="9220" creationId="{8FC48CB3-3172-347B-38FB-000AE2C83E6B}"/>
          </ac:picMkLst>
        </pc:picChg>
      </pc:sldChg>
      <pc:sldChg chg="addSp delSp modSp add mod">
        <pc:chgData name="Pandit, Pooja Diwakar - (poojapandit)" userId="f9afb42b-1ed6-4f4a-b767-2af45bed7a5d" providerId="ADAL" clId="{4AD34DC2-2DF5-4350-9905-712B4DC07A83}" dt="2025-05-01T19:09:17.579" v="515" actId="14100"/>
        <pc:sldMkLst>
          <pc:docMk/>
          <pc:sldMk cId="2812825539" sldId="294"/>
        </pc:sldMkLst>
        <pc:spChg chg="mod">
          <ac:chgData name="Pandit, Pooja Diwakar - (poojapandit)" userId="f9afb42b-1ed6-4f4a-b767-2af45bed7a5d" providerId="ADAL" clId="{4AD34DC2-2DF5-4350-9905-712B4DC07A83}" dt="2025-05-01T19:09:04.974" v="503" actId="1035"/>
          <ac:spMkLst>
            <pc:docMk/>
            <pc:sldMk cId="2812825539" sldId="294"/>
            <ac:spMk id="3" creationId="{47A740F0-495D-F20E-2002-A2C6921ACDB6}"/>
          </ac:spMkLst>
        </pc:spChg>
        <pc:spChg chg="mod">
          <ac:chgData name="Pandit, Pooja Diwakar - (poojapandit)" userId="f9afb42b-1ed6-4f4a-b767-2af45bed7a5d" providerId="ADAL" clId="{4AD34DC2-2DF5-4350-9905-712B4DC07A83}" dt="2025-05-01T19:09:11.274" v="514" actId="1035"/>
          <ac:spMkLst>
            <pc:docMk/>
            <pc:sldMk cId="2812825539" sldId="294"/>
            <ac:spMk id="9" creationId="{FEFB085A-E26A-480F-4E58-292514DFDB68}"/>
          </ac:spMkLst>
        </pc:spChg>
        <pc:picChg chg="add mod">
          <ac:chgData name="Pandit, Pooja Diwakar - (poojapandit)" userId="f9afb42b-1ed6-4f4a-b767-2af45bed7a5d" providerId="ADAL" clId="{4AD34DC2-2DF5-4350-9905-712B4DC07A83}" dt="2025-05-01T19:09:17.579" v="515" actId="14100"/>
          <ac:picMkLst>
            <pc:docMk/>
            <pc:sldMk cId="2812825539" sldId="294"/>
            <ac:picMk id="5" creationId="{E446B843-A371-A487-DC56-628D8B766715}"/>
          </ac:picMkLst>
        </pc:picChg>
        <pc:picChg chg="del">
          <ac:chgData name="Pandit, Pooja Diwakar - (poojapandit)" userId="f9afb42b-1ed6-4f4a-b767-2af45bed7a5d" providerId="ADAL" clId="{4AD34DC2-2DF5-4350-9905-712B4DC07A83}" dt="2025-05-01T19:08:42.182" v="477" actId="478"/>
          <ac:picMkLst>
            <pc:docMk/>
            <pc:sldMk cId="2812825539" sldId="294"/>
            <ac:picMk id="13" creationId="{7D81D88A-2564-712E-5531-6FA8661F014B}"/>
          </ac:picMkLst>
        </pc:picChg>
        <pc:picChg chg="del">
          <ac:chgData name="Pandit, Pooja Diwakar - (poojapandit)" userId="f9afb42b-1ed6-4f4a-b767-2af45bed7a5d" providerId="ADAL" clId="{4AD34DC2-2DF5-4350-9905-712B4DC07A83}" dt="2025-05-01T19:08:42.968" v="478" actId="478"/>
          <ac:picMkLst>
            <pc:docMk/>
            <pc:sldMk cId="2812825539" sldId="294"/>
            <ac:picMk id="15" creationId="{12B4981D-7D4C-43DB-E47D-A35DA0F62CD5}"/>
          </ac:picMkLst>
        </pc:picChg>
        <pc:picChg chg="del">
          <ac:chgData name="Pandit, Pooja Diwakar - (poojapandit)" userId="f9afb42b-1ed6-4f4a-b767-2af45bed7a5d" providerId="ADAL" clId="{4AD34DC2-2DF5-4350-9905-712B4DC07A83}" dt="2025-05-01T19:08:43.676" v="479" actId="478"/>
          <ac:picMkLst>
            <pc:docMk/>
            <pc:sldMk cId="2812825539" sldId="294"/>
            <ac:picMk id="17" creationId="{F88D4F36-CE52-EF65-C304-2F2CF086EABD}"/>
          </ac:picMkLst>
        </pc:picChg>
        <pc:picChg chg="del">
          <ac:chgData name="Pandit, Pooja Diwakar - (poojapandit)" userId="f9afb42b-1ed6-4f4a-b767-2af45bed7a5d" providerId="ADAL" clId="{4AD34DC2-2DF5-4350-9905-712B4DC07A83}" dt="2025-05-01T19:08:44.203" v="480" actId="478"/>
          <ac:picMkLst>
            <pc:docMk/>
            <pc:sldMk cId="2812825539" sldId="294"/>
            <ac:picMk id="19" creationId="{2A3304E3-914E-27DF-4158-A99961C62133}"/>
          </ac:picMkLst>
        </pc:picChg>
      </pc:sldChg>
      <pc:sldChg chg="addSp delSp modSp add mod">
        <pc:chgData name="Pandit, Pooja Diwakar - (poojapandit)" userId="f9afb42b-1ed6-4f4a-b767-2af45bed7a5d" providerId="ADAL" clId="{4AD34DC2-2DF5-4350-9905-712B4DC07A83}" dt="2025-05-01T19:13:01.567" v="531" actId="1076"/>
        <pc:sldMkLst>
          <pc:docMk/>
          <pc:sldMk cId="119967512" sldId="295"/>
        </pc:sldMkLst>
        <pc:spChg chg="mod">
          <ac:chgData name="Pandit, Pooja Diwakar - (poojapandit)" userId="f9afb42b-1ed6-4f4a-b767-2af45bed7a5d" providerId="ADAL" clId="{4AD34DC2-2DF5-4350-9905-712B4DC07A83}" dt="2025-05-01T19:10:15.523" v="520" actId="113"/>
          <ac:spMkLst>
            <pc:docMk/>
            <pc:sldMk cId="119967512" sldId="295"/>
            <ac:spMk id="9" creationId="{408A9B94-96AD-D83D-8ED9-ADAFE80002FB}"/>
          </ac:spMkLst>
        </pc:spChg>
        <pc:picChg chg="del">
          <ac:chgData name="Pandit, Pooja Diwakar - (poojapandit)" userId="f9afb42b-1ed6-4f4a-b767-2af45bed7a5d" providerId="ADAL" clId="{4AD34DC2-2DF5-4350-9905-712B4DC07A83}" dt="2025-05-01T19:11:10.708" v="521" actId="478"/>
          <ac:picMkLst>
            <pc:docMk/>
            <pc:sldMk cId="119967512" sldId="295"/>
            <ac:picMk id="5" creationId="{925FBA2B-D3B2-D400-53D3-AE00D38AFFFD}"/>
          </ac:picMkLst>
        </pc:picChg>
        <pc:picChg chg="add mod">
          <ac:chgData name="Pandit, Pooja Diwakar - (poojapandit)" userId="f9afb42b-1ed6-4f4a-b767-2af45bed7a5d" providerId="ADAL" clId="{4AD34DC2-2DF5-4350-9905-712B4DC07A83}" dt="2025-05-01T19:11:16.603" v="523" actId="1076"/>
          <ac:picMkLst>
            <pc:docMk/>
            <pc:sldMk cId="119967512" sldId="295"/>
            <ac:picMk id="6" creationId="{D991BEFA-D504-AA7C-D14D-75A98AE327EA}"/>
          </ac:picMkLst>
        </pc:picChg>
        <pc:picChg chg="add mod">
          <ac:chgData name="Pandit, Pooja Diwakar - (poojapandit)" userId="f9afb42b-1ed6-4f4a-b767-2af45bed7a5d" providerId="ADAL" clId="{4AD34DC2-2DF5-4350-9905-712B4DC07A83}" dt="2025-05-01T19:13:01.567" v="531" actId="1076"/>
          <ac:picMkLst>
            <pc:docMk/>
            <pc:sldMk cId="119967512" sldId="295"/>
            <ac:picMk id="8" creationId="{8B5C5EAA-6AE0-F599-120F-2742D619C8CA}"/>
          </ac:picMkLst>
        </pc:picChg>
      </pc:sldChg>
      <pc:sldChg chg="addSp delSp modSp add mod">
        <pc:chgData name="Pandit, Pooja Diwakar - (poojapandit)" userId="f9afb42b-1ed6-4f4a-b767-2af45bed7a5d" providerId="ADAL" clId="{4AD34DC2-2DF5-4350-9905-712B4DC07A83}" dt="2025-05-01T20:22:48.534" v="1153" actId="1035"/>
        <pc:sldMkLst>
          <pc:docMk/>
          <pc:sldMk cId="1867525216" sldId="296"/>
        </pc:sldMkLst>
        <pc:spChg chg="mod">
          <ac:chgData name="Pandit, Pooja Diwakar - (poojapandit)" userId="f9afb42b-1ed6-4f4a-b767-2af45bed7a5d" providerId="ADAL" clId="{4AD34DC2-2DF5-4350-9905-712B4DC07A83}" dt="2025-05-01T19:22:38.441" v="621" actId="1076"/>
          <ac:spMkLst>
            <pc:docMk/>
            <pc:sldMk cId="1867525216" sldId="296"/>
            <ac:spMk id="9" creationId="{61465452-0E75-E6A1-E9C8-E9AF2BFEE4B4}"/>
          </ac:spMkLst>
        </pc:spChg>
        <pc:graphicFrameChg chg="add del mod modGraphic">
          <ac:chgData name="Pandit, Pooja Diwakar - (poojapandit)" userId="f9afb42b-1ed6-4f4a-b767-2af45bed7a5d" providerId="ADAL" clId="{4AD34DC2-2DF5-4350-9905-712B4DC07A83}" dt="2025-05-01T20:22:05.654" v="1138" actId="478"/>
          <ac:graphicFrameMkLst>
            <pc:docMk/>
            <pc:sldMk cId="1867525216" sldId="296"/>
            <ac:graphicFrameMk id="11" creationId="{387A2D9A-0CBA-A0C6-37BD-075074429E62}"/>
          </ac:graphicFrameMkLst>
        </pc:graphicFrameChg>
        <pc:graphicFrameChg chg="add mod modGraphic">
          <ac:chgData name="Pandit, Pooja Diwakar - (poojapandit)" userId="f9afb42b-1ed6-4f4a-b767-2af45bed7a5d" providerId="ADAL" clId="{4AD34DC2-2DF5-4350-9905-712B4DC07A83}" dt="2025-05-01T20:22:48.534" v="1153" actId="1035"/>
          <ac:graphicFrameMkLst>
            <pc:docMk/>
            <pc:sldMk cId="1867525216" sldId="296"/>
            <ac:graphicFrameMk id="12" creationId="{B5706F0F-5C7C-9E1F-3081-272C7CBB3246}"/>
          </ac:graphicFrameMkLst>
        </pc:graphicFrameChg>
        <pc:picChg chg="add mod">
          <ac:chgData name="Pandit, Pooja Diwakar - (poojapandit)" userId="f9afb42b-1ed6-4f4a-b767-2af45bed7a5d" providerId="ADAL" clId="{4AD34DC2-2DF5-4350-9905-712B4DC07A83}" dt="2025-05-01T19:22:48.143" v="644" actId="1035"/>
          <ac:picMkLst>
            <pc:docMk/>
            <pc:sldMk cId="1867525216" sldId="296"/>
            <ac:picMk id="5" creationId="{A2B30C89-6B22-B186-BD90-D2323DBDFC58}"/>
          </ac:picMkLst>
        </pc:picChg>
        <pc:picChg chg="del">
          <ac:chgData name="Pandit, Pooja Diwakar - (poojapandit)" userId="f9afb42b-1ed6-4f4a-b767-2af45bed7a5d" providerId="ADAL" clId="{4AD34DC2-2DF5-4350-9905-712B4DC07A83}" dt="2025-05-01T19:15:41.611" v="567" actId="478"/>
          <ac:picMkLst>
            <pc:docMk/>
            <pc:sldMk cId="1867525216" sldId="296"/>
            <ac:picMk id="6" creationId="{F6C5C09D-CBE1-92A2-A632-5074BFD1EAB0}"/>
          </ac:picMkLst>
        </pc:picChg>
        <pc:picChg chg="del">
          <ac:chgData name="Pandit, Pooja Diwakar - (poojapandit)" userId="f9afb42b-1ed6-4f4a-b767-2af45bed7a5d" providerId="ADAL" clId="{4AD34DC2-2DF5-4350-9905-712B4DC07A83}" dt="2025-05-01T19:15:42.340" v="568" actId="478"/>
          <ac:picMkLst>
            <pc:docMk/>
            <pc:sldMk cId="1867525216" sldId="296"/>
            <ac:picMk id="8" creationId="{F0B06269-122B-5D77-6101-C19E31B8A17B}"/>
          </ac:picMkLst>
        </pc:picChg>
        <pc:picChg chg="add del mod modCrop">
          <ac:chgData name="Pandit, Pooja Diwakar - (poojapandit)" userId="f9afb42b-1ed6-4f4a-b767-2af45bed7a5d" providerId="ADAL" clId="{4AD34DC2-2DF5-4350-9905-712B4DC07A83}" dt="2025-05-01T20:21:26.605" v="1130" actId="478"/>
          <ac:picMkLst>
            <pc:docMk/>
            <pc:sldMk cId="1867525216" sldId="296"/>
            <ac:picMk id="10" creationId="{DE5251EB-EE3E-6C50-0A43-6B5F16866BAC}"/>
          </ac:picMkLst>
        </pc:picChg>
      </pc:sldChg>
      <pc:sldChg chg="addSp delSp modSp add mod">
        <pc:chgData name="Pandit, Pooja Diwakar - (poojapandit)" userId="f9afb42b-1ed6-4f4a-b767-2af45bed7a5d" providerId="ADAL" clId="{4AD34DC2-2DF5-4350-9905-712B4DC07A83}" dt="2025-05-01T19:30:28.441" v="661" actId="1076"/>
        <pc:sldMkLst>
          <pc:docMk/>
          <pc:sldMk cId="2203681548" sldId="298"/>
        </pc:sldMkLst>
        <pc:spChg chg="mod">
          <ac:chgData name="Pandit, Pooja Diwakar - (poojapandit)" userId="f9afb42b-1ed6-4f4a-b767-2af45bed7a5d" providerId="ADAL" clId="{4AD34DC2-2DF5-4350-9905-712B4DC07A83}" dt="2025-05-01T19:25:42.842" v="654"/>
          <ac:spMkLst>
            <pc:docMk/>
            <pc:sldMk cId="2203681548" sldId="298"/>
            <ac:spMk id="9" creationId="{DD9216DC-F357-A382-FAB4-E078C45C330F}"/>
          </ac:spMkLst>
        </pc:spChg>
        <pc:picChg chg="del">
          <ac:chgData name="Pandit, Pooja Diwakar - (poojapandit)" userId="f9afb42b-1ed6-4f4a-b767-2af45bed7a5d" providerId="ADAL" clId="{4AD34DC2-2DF5-4350-9905-712B4DC07A83}" dt="2025-05-01T19:30:07.050" v="656" actId="478"/>
          <ac:picMkLst>
            <pc:docMk/>
            <pc:sldMk cId="2203681548" sldId="298"/>
            <ac:picMk id="5" creationId="{46DC733A-DDC0-8C67-531D-FABC195113F2}"/>
          </ac:picMkLst>
        </pc:picChg>
        <pc:picChg chg="add mod">
          <ac:chgData name="Pandit, Pooja Diwakar - (poojapandit)" userId="f9afb42b-1ed6-4f4a-b767-2af45bed7a5d" providerId="ADAL" clId="{4AD34DC2-2DF5-4350-9905-712B4DC07A83}" dt="2025-05-01T19:30:28.441" v="661" actId="1076"/>
          <ac:picMkLst>
            <pc:docMk/>
            <pc:sldMk cId="2203681548" sldId="298"/>
            <ac:picMk id="6" creationId="{66A3CB92-17DD-38EB-9315-5ECF30F643F5}"/>
          </ac:picMkLst>
        </pc:picChg>
        <pc:picChg chg="del">
          <ac:chgData name="Pandit, Pooja Diwakar - (poojapandit)" userId="f9afb42b-1ed6-4f4a-b767-2af45bed7a5d" providerId="ADAL" clId="{4AD34DC2-2DF5-4350-9905-712B4DC07A83}" dt="2025-05-01T19:30:05.619" v="655" actId="478"/>
          <ac:picMkLst>
            <pc:docMk/>
            <pc:sldMk cId="2203681548" sldId="298"/>
            <ac:picMk id="10" creationId="{BD6A5687-7D69-8199-A92F-7C25238BED7F}"/>
          </ac:picMkLst>
        </pc:picChg>
      </pc:sldChg>
      <pc:sldChg chg="addSp delSp modSp add mod ord">
        <pc:chgData name="Pandit, Pooja Diwakar - (poojapandit)" userId="f9afb42b-1ed6-4f4a-b767-2af45bed7a5d" providerId="ADAL" clId="{4AD34DC2-2DF5-4350-9905-712B4DC07A83}" dt="2025-05-01T19:42:27.397" v="915"/>
        <pc:sldMkLst>
          <pc:docMk/>
          <pc:sldMk cId="3358092998" sldId="300"/>
        </pc:sldMkLst>
        <pc:spChg chg="add del mod">
          <ac:chgData name="Pandit, Pooja Diwakar - (poojapandit)" userId="f9afb42b-1ed6-4f4a-b767-2af45bed7a5d" providerId="ADAL" clId="{4AD34DC2-2DF5-4350-9905-712B4DC07A83}" dt="2025-05-01T19:36:10.571" v="784" actId="113"/>
          <ac:spMkLst>
            <pc:docMk/>
            <pc:sldMk cId="3358092998" sldId="300"/>
            <ac:spMk id="9" creationId="{C18D45C3-9AA3-7141-63B4-30671A07E6CF}"/>
          </ac:spMkLst>
        </pc:spChg>
        <pc:picChg chg="add mod">
          <ac:chgData name="Pandit, Pooja Diwakar - (poojapandit)" userId="f9afb42b-1ed6-4f4a-b767-2af45bed7a5d" providerId="ADAL" clId="{4AD34DC2-2DF5-4350-9905-712B4DC07A83}" dt="2025-05-01T19:32:15.105" v="667" actId="1076"/>
          <ac:picMkLst>
            <pc:docMk/>
            <pc:sldMk cId="3358092998" sldId="300"/>
            <ac:picMk id="5" creationId="{EE3628BC-4F62-535C-E459-CBB30DD75A49}"/>
          </ac:picMkLst>
        </pc:picChg>
        <pc:picChg chg="del">
          <ac:chgData name="Pandit, Pooja Diwakar - (poojapandit)" userId="f9afb42b-1ed6-4f4a-b767-2af45bed7a5d" providerId="ADAL" clId="{4AD34DC2-2DF5-4350-9905-712B4DC07A83}" dt="2025-05-01T19:32:08.849" v="665" actId="478"/>
          <ac:picMkLst>
            <pc:docMk/>
            <pc:sldMk cId="3358092998" sldId="300"/>
            <ac:picMk id="6" creationId="{C6129F74-DCC0-7EB6-6055-273864CEE1A0}"/>
          </ac:picMkLst>
        </pc:picChg>
        <pc:picChg chg="add mod">
          <ac:chgData name="Pandit, Pooja Diwakar - (poojapandit)" userId="f9afb42b-1ed6-4f4a-b767-2af45bed7a5d" providerId="ADAL" clId="{4AD34DC2-2DF5-4350-9905-712B4DC07A83}" dt="2025-05-01T19:35:19.444" v="702" actId="1076"/>
          <ac:picMkLst>
            <pc:docMk/>
            <pc:sldMk cId="3358092998" sldId="300"/>
            <ac:picMk id="8" creationId="{83D1B5FC-EF58-B03A-E37F-AA6F3E877434}"/>
          </ac:picMkLst>
        </pc:picChg>
      </pc:sldChg>
      <pc:sldChg chg="addSp delSp modSp add mod">
        <pc:chgData name="Pandit, Pooja Diwakar - (poojapandit)" userId="f9afb42b-1ed6-4f4a-b767-2af45bed7a5d" providerId="ADAL" clId="{4AD34DC2-2DF5-4350-9905-712B4DC07A83}" dt="2025-05-01T20:25:27.517" v="1171" actId="14100"/>
        <pc:sldMkLst>
          <pc:docMk/>
          <pc:sldMk cId="3376521893" sldId="302"/>
        </pc:sldMkLst>
        <pc:spChg chg="mod">
          <ac:chgData name="Pandit, Pooja Diwakar - (poojapandit)" userId="f9afb42b-1ed6-4f4a-b767-2af45bed7a5d" providerId="ADAL" clId="{4AD34DC2-2DF5-4350-9905-712B4DC07A83}" dt="2025-05-01T19:37:22.741" v="855" actId="20577"/>
          <ac:spMkLst>
            <pc:docMk/>
            <pc:sldMk cId="3376521893" sldId="302"/>
            <ac:spMk id="9" creationId="{7B8D74B8-BEC8-9846-3527-DCE9C1B9438B}"/>
          </ac:spMkLst>
        </pc:spChg>
        <pc:graphicFrameChg chg="add mod modGraphic">
          <ac:chgData name="Pandit, Pooja Diwakar - (poojapandit)" userId="f9afb42b-1ed6-4f4a-b767-2af45bed7a5d" providerId="ADAL" clId="{4AD34DC2-2DF5-4350-9905-712B4DC07A83}" dt="2025-05-01T20:25:27.517" v="1171" actId="14100"/>
          <ac:graphicFrameMkLst>
            <pc:docMk/>
            <pc:sldMk cId="3376521893" sldId="302"/>
            <ac:graphicFrameMk id="11" creationId="{6CC3A1F4-DEF7-927C-F64D-93AA87F80FF1}"/>
          </ac:graphicFrameMkLst>
        </pc:graphicFrameChg>
        <pc:picChg chg="del">
          <ac:chgData name="Pandit, Pooja Diwakar - (poojapandit)" userId="f9afb42b-1ed6-4f4a-b767-2af45bed7a5d" providerId="ADAL" clId="{4AD34DC2-2DF5-4350-9905-712B4DC07A83}" dt="2025-05-01T19:37:26.516" v="857" actId="478"/>
          <ac:picMkLst>
            <pc:docMk/>
            <pc:sldMk cId="3376521893" sldId="302"/>
            <ac:picMk id="5" creationId="{8DECD07D-CDB1-4552-5A3E-4AC22F020401}"/>
          </ac:picMkLst>
        </pc:picChg>
        <pc:picChg chg="add mod">
          <ac:chgData name="Pandit, Pooja Diwakar - (poojapandit)" userId="f9afb42b-1ed6-4f4a-b767-2af45bed7a5d" providerId="ADAL" clId="{4AD34DC2-2DF5-4350-9905-712B4DC07A83}" dt="2025-05-01T19:38:51.452" v="866" actId="1076"/>
          <ac:picMkLst>
            <pc:docMk/>
            <pc:sldMk cId="3376521893" sldId="302"/>
            <ac:picMk id="6" creationId="{D8966623-C8C5-1E88-CA15-ECA45EDD09F3}"/>
          </ac:picMkLst>
        </pc:picChg>
        <pc:picChg chg="del">
          <ac:chgData name="Pandit, Pooja Diwakar - (poojapandit)" userId="f9afb42b-1ed6-4f4a-b767-2af45bed7a5d" providerId="ADAL" clId="{4AD34DC2-2DF5-4350-9905-712B4DC07A83}" dt="2025-05-01T19:37:25.665" v="856" actId="478"/>
          <ac:picMkLst>
            <pc:docMk/>
            <pc:sldMk cId="3376521893" sldId="302"/>
            <ac:picMk id="8" creationId="{F31974E1-7B22-5979-C109-50991A3AD4B0}"/>
          </ac:picMkLst>
        </pc:picChg>
        <pc:picChg chg="add del mod modCrop">
          <ac:chgData name="Pandit, Pooja Diwakar - (poojapandit)" userId="f9afb42b-1ed6-4f4a-b767-2af45bed7a5d" providerId="ADAL" clId="{4AD34DC2-2DF5-4350-9905-712B4DC07A83}" dt="2025-05-01T20:24:57.370" v="1165" actId="478"/>
          <ac:picMkLst>
            <pc:docMk/>
            <pc:sldMk cId="3376521893" sldId="302"/>
            <ac:picMk id="10" creationId="{F665B483-9501-E9D1-0561-8FB980DEBCB3}"/>
          </ac:picMkLst>
        </pc:picChg>
      </pc:sldChg>
      <pc:sldChg chg="addSp delSp modSp add mod">
        <pc:chgData name="Pandit, Pooja Diwakar - (poojapandit)" userId="f9afb42b-1ed6-4f4a-b767-2af45bed7a5d" providerId="ADAL" clId="{4AD34DC2-2DF5-4350-9905-712B4DC07A83}" dt="2025-05-01T19:40:58.829" v="904" actId="1076"/>
        <pc:sldMkLst>
          <pc:docMk/>
          <pc:sldMk cId="4287157783" sldId="303"/>
        </pc:sldMkLst>
        <pc:spChg chg="mod">
          <ac:chgData name="Pandit, Pooja Diwakar - (poojapandit)" userId="f9afb42b-1ed6-4f4a-b767-2af45bed7a5d" providerId="ADAL" clId="{4AD34DC2-2DF5-4350-9905-712B4DC07A83}" dt="2025-05-01T19:40:27.860" v="898" actId="20577"/>
          <ac:spMkLst>
            <pc:docMk/>
            <pc:sldMk cId="4287157783" sldId="303"/>
            <ac:spMk id="9" creationId="{84A2E303-634F-CB26-9FEA-D34E214098C8}"/>
          </ac:spMkLst>
        </pc:spChg>
        <pc:picChg chg="add mod">
          <ac:chgData name="Pandit, Pooja Diwakar - (poojapandit)" userId="f9afb42b-1ed6-4f4a-b767-2af45bed7a5d" providerId="ADAL" clId="{4AD34DC2-2DF5-4350-9905-712B4DC07A83}" dt="2025-05-01T19:40:33.444" v="901" actId="1076"/>
          <ac:picMkLst>
            <pc:docMk/>
            <pc:sldMk cId="4287157783" sldId="303"/>
            <ac:picMk id="5" creationId="{D78B8FB4-768C-A2E1-9ADA-587E5FBFBEEB}"/>
          </ac:picMkLst>
        </pc:picChg>
        <pc:picChg chg="del">
          <ac:chgData name="Pandit, Pooja Diwakar - (poojapandit)" userId="f9afb42b-1ed6-4f4a-b767-2af45bed7a5d" providerId="ADAL" clId="{4AD34DC2-2DF5-4350-9905-712B4DC07A83}" dt="2025-05-01T19:40:29.776" v="899" actId="478"/>
          <ac:picMkLst>
            <pc:docMk/>
            <pc:sldMk cId="4287157783" sldId="303"/>
            <ac:picMk id="6" creationId="{029A98EA-E230-4D42-F879-1C380BA043C2}"/>
          </ac:picMkLst>
        </pc:picChg>
        <pc:picChg chg="add mod">
          <ac:chgData name="Pandit, Pooja Diwakar - (poojapandit)" userId="f9afb42b-1ed6-4f4a-b767-2af45bed7a5d" providerId="ADAL" clId="{4AD34DC2-2DF5-4350-9905-712B4DC07A83}" dt="2025-05-01T19:40:58.829" v="904" actId="1076"/>
          <ac:picMkLst>
            <pc:docMk/>
            <pc:sldMk cId="4287157783" sldId="303"/>
            <ac:picMk id="8" creationId="{E30CF6EE-638A-1C11-CF8D-C85C3E4301B7}"/>
          </ac:picMkLst>
        </pc:picChg>
        <pc:picChg chg="del">
          <ac:chgData name="Pandit, Pooja Diwakar - (poojapandit)" userId="f9afb42b-1ed6-4f4a-b767-2af45bed7a5d" providerId="ADAL" clId="{4AD34DC2-2DF5-4350-9905-712B4DC07A83}" dt="2025-05-01T19:40:34.843" v="902" actId="478"/>
          <ac:picMkLst>
            <pc:docMk/>
            <pc:sldMk cId="4287157783" sldId="303"/>
            <ac:picMk id="10" creationId="{7D03B0AE-36B2-1F13-5517-79AFD9EDA5D8}"/>
          </ac:picMkLst>
        </pc:picChg>
      </pc:sldChg>
      <pc:sldChg chg="addSp delSp modSp add mod ord">
        <pc:chgData name="Pandit, Pooja Diwakar - (poojapandit)" userId="f9afb42b-1ed6-4f4a-b767-2af45bed7a5d" providerId="ADAL" clId="{4AD34DC2-2DF5-4350-9905-712B4DC07A83}" dt="2025-05-01T19:45:22.315" v="930" actId="20577"/>
        <pc:sldMkLst>
          <pc:docMk/>
          <pc:sldMk cId="160926178" sldId="304"/>
        </pc:sldMkLst>
        <pc:spChg chg="mod">
          <ac:chgData name="Pandit, Pooja Diwakar - (poojapandit)" userId="f9afb42b-1ed6-4f4a-b767-2af45bed7a5d" providerId="ADAL" clId="{4AD34DC2-2DF5-4350-9905-712B4DC07A83}" dt="2025-05-01T19:45:22.315" v="930" actId="20577"/>
          <ac:spMkLst>
            <pc:docMk/>
            <pc:sldMk cId="160926178" sldId="304"/>
            <ac:spMk id="9" creationId="{EB4D8E9B-11A1-595D-D881-65D5078FCA26}"/>
          </ac:spMkLst>
        </pc:spChg>
        <pc:picChg chg="add mod">
          <ac:chgData name="Pandit, Pooja Diwakar - (poojapandit)" userId="f9afb42b-1ed6-4f4a-b767-2af45bed7a5d" providerId="ADAL" clId="{4AD34DC2-2DF5-4350-9905-712B4DC07A83}" dt="2025-05-01T19:43:34.736" v="922" actId="1076"/>
          <ac:picMkLst>
            <pc:docMk/>
            <pc:sldMk cId="160926178" sldId="304"/>
            <ac:picMk id="5" creationId="{F0B10CC7-49B2-84F1-8C48-7F525D4F00EA}"/>
          </ac:picMkLst>
        </pc:picChg>
        <pc:picChg chg="add mod modCrop">
          <ac:chgData name="Pandit, Pooja Diwakar - (poojapandit)" userId="f9afb42b-1ed6-4f4a-b767-2af45bed7a5d" providerId="ADAL" clId="{4AD34DC2-2DF5-4350-9905-712B4DC07A83}" dt="2025-05-01T19:44:19.430" v="926" actId="1076"/>
          <ac:picMkLst>
            <pc:docMk/>
            <pc:sldMk cId="160926178" sldId="304"/>
            <ac:picMk id="7" creationId="{5A44DF33-66B8-03AE-9891-B12F25FB705E}"/>
          </ac:picMkLst>
        </pc:picChg>
        <pc:picChg chg="del">
          <ac:chgData name="Pandit, Pooja Diwakar - (poojapandit)" userId="f9afb42b-1ed6-4f4a-b767-2af45bed7a5d" providerId="ADAL" clId="{4AD34DC2-2DF5-4350-9905-712B4DC07A83}" dt="2025-05-01T19:43:23.950" v="917" actId="478"/>
          <ac:picMkLst>
            <pc:docMk/>
            <pc:sldMk cId="160926178" sldId="304"/>
            <ac:picMk id="13" creationId="{E1AED629-9BD0-7FF3-EC40-B06534B6B31E}"/>
          </ac:picMkLst>
        </pc:picChg>
        <pc:picChg chg="del">
          <ac:chgData name="Pandit, Pooja Diwakar - (poojapandit)" userId="f9afb42b-1ed6-4f4a-b767-2af45bed7a5d" providerId="ADAL" clId="{4AD34DC2-2DF5-4350-9905-712B4DC07A83}" dt="2025-05-01T19:43:26.675" v="918" actId="478"/>
          <ac:picMkLst>
            <pc:docMk/>
            <pc:sldMk cId="160926178" sldId="304"/>
            <ac:picMk id="15" creationId="{545F428D-02A5-E88A-079D-AB249E5A7EB8}"/>
          </ac:picMkLst>
        </pc:picChg>
        <pc:picChg chg="del">
          <ac:chgData name="Pandit, Pooja Diwakar - (poojapandit)" userId="f9afb42b-1ed6-4f4a-b767-2af45bed7a5d" providerId="ADAL" clId="{4AD34DC2-2DF5-4350-9905-712B4DC07A83}" dt="2025-05-01T19:43:28.436" v="919" actId="478"/>
          <ac:picMkLst>
            <pc:docMk/>
            <pc:sldMk cId="160926178" sldId="304"/>
            <ac:picMk id="17" creationId="{4A00F968-7FC8-63B0-67CE-62B961D65109}"/>
          </ac:picMkLst>
        </pc:picChg>
        <pc:picChg chg="del">
          <ac:chgData name="Pandit, Pooja Diwakar - (poojapandit)" userId="f9afb42b-1ed6-4f4a-b767-2af45bed7a5d" providerId="ADAL" clId="{4AD34DC2-2DF5-4350-9905-712B4DC07A83}" dt="2025-05-01T19:43:30.338" v="920" actId="478"/>
          <ac:picMkLst>
            <pc:docMk/>
            <pc:sldMk cId="160926178" sldId="304"/>
            <ac:picMk id="19" creationId="{41578A5B-8FAD-D355-E674-F613A24FDA7E}"/>
          </ac:picMkLst>
        </pc:picChg>
      </pc:sldChg>
      <pc:sldChg chg="addSp delSp modSp add mod ord">
        <pc:chgData name="Pandit, Pooja Diwakar - (poojapandit)" userId="f9afb42b-1ed6-4f4a-b767-2af45bed7a5d" providerId="ADAL" clId="{4AD34DC2-2DF5-4350-9905-712B4DC07A83}" dt="2025-05-01T19:46:53.509" v="945" actId="14100"/>
        <pc:sldMkLst>
          <pc:docMk/>
          <pc:sldMk cId="1113100540" sldId="305"/>
        </pc:sldMkLst>
        <pc:spChg chg="mod">
          <ac:chgData name="Pandit, Pooja Diwakar - (poojapandit)" userId="f9afb42b-1ed6-4f4a-b767-2af45bed7a5d" providerId="ADAL" clId="{4AD34DC2-2DF5-4350-9905-712B4DC07A83}" dt="2025-05-01T19:46:44.680" v="943" actId="1035"/>
          <ac:spMkLst>
            <pc:docMk/>
            <pc:sldMk cId="1113100540" sldId="305"/>
            <ac:spMk id="9" creationId="{FE9C7EB8-DCCA-9CC1-A9F7-51C7D13AA021}"/>
          </ac:spMkLst>
        </pc:spChg>
        <pc:picChg chg="del">
          <ac:chgData name="Pandit, Pooja Diwakar - (poojapandit)" userId="f9afb42b-1ed6-4f4a-b767-2af45bed7a5d" providerId="ADAL" clId="{4AD34DC2-2DF5-4350-9905-712B4DC07A83}" dt="2025-05-01T19:45:30.264" v="933" actId="478"/>
          <ac:picMkLst>
            <pc:docMk/>
            <pc:sldMk cId="1113100540" sldId="305"/>
            <ac:picMk id="5" creationId="{7E37FBE6-3A9E-D7B1-E90E-A009F2AD436A}"/>
          </ac:picMkLst>
        </pc:picChg>
        <pc:picChg chg="add mod">
          <ac:chgData name="Pandit, Pooja Diwakar - (poojapandit)" userId="f9afb42b-1ed6-4f4a-b767-2af45bed7a5d" providerId="ADAL" clId="{4AD34DC2-2DF5-4350-9905-712B4DC07A83}" dt="2025-05-01T19:46:53.509" v="945" actId="14100"/>
          <ac:picMkLst>
            <pc:docMk/>
            <pc:sldMk cId="1113100540" sldId="305"/>
            <ac:picMk id="6" creationId="{E127F8BD-C99A-6B02-A62B-E2B52BC10EE4}"/>
          </ac:picMkLst>
        </pc:picChg>
      </pc:sldChg>
      <pc:sldChg chg="addSp delSp modSp add mod ord">
        <pc:chgData name="Pandit, Pooja Diwakar - (poojapandit)" userId="f9afb42b-1ed6-4f4a-b767-2af45bed7a5d" providerId="ADAL" clId="{4AD34DC2-2DF5-4350-9905-712B4DC07A83}" dt="2025-05-01T19:50:57.345" v="962" actId="1076"/>
        <pc:sldMkLst>
          <pc:docMk/>
          <pc:sldMk cId="2192970948" sldId="306"/>
        </pc:sldMkLst>
        <pc:spChg chg="mod">
          <ac:chgData name="Pandit, Pooja Diwakar - (poojapandit)" userId="f9afb42b-1ed6-4f4a-b767-2af45bed7a5d" providerId="ADAL" clId="{4AD34DC2-2DF5-4350-9905-712B4DC07A83}" dt="2025-05-01T19:47:46.522" v="951" actId="20577"/>
          <ac:spMkLst>
            <pc:docMk/>
            <pc:sldMk cId="2192970948" sldId="306"/>
            <ac:spMk id="9" creationId="{24730CCF-36CC-5D69-1246-5592E3FC88CE}"/>
          </ac:spMkLst>
        </pc:spChg>
        <pc:picChg chg="add mod modCrop">
          <ac:chgData name="Pandit, Pooja Diwakar - (poojapandit)" userId="f9afb42b-1ed6-4f4a-b767-2af45bed7a5d" providerId="ADAL" clId="{4AD34DC2-2DF5-4350-9905-712B4DC07A83}" dt="2025-05-01T19:50:57.345" v="962" actId="1076"/>
          <ac:picMkLst>
            <pc:docMk/>
            <pc:sldMk cId="2192970948" sldId="306"/>
            <ac:picMk id="5" creationId="{D9F63222-3A97-F255-8524-1C5BC3EB5295}"/>
          </ac:picMkLst>
        </pc:picChg>
        <pc:picChg chg="del">
          <ac:chgData name="Pandit, Pooja Diwakar - (poojapandit)" userId="f9afb42b-1ed6-4f4a-b767-2af45bed7a5d" providerId="ADAL" clId="{4AD34DC2-2DF5-4350-9905-712B4DC07A83}" dt="2025-05-01T19:47:52.139" v="953" actId="478"/>
          <ac:picMkLst>
            <pc:docMk/>
            <pc:sldMk cId="2192970948" sldId="306"/>
            <ac:picMk id="6" creationId="{58088B58-8151-494F-7D45-B3368C1C1F2F}"/>
          </ac:picMkLst>
        </pc:picChg>
        <pc:picChg chg="del">
          <ac:chgData name="Pandit, Pooja Diwakar - (poojapandit)" userId="f9afb42b-1ed6-4f4a-b767-2af45bed7a5d" providerId="ADAL" clId="{4AD34DC2-2DF5-4350-9905-712B4DC07A83}" dt="2025-05-01T19:47:51.253" v="952" actId="478"/>
          <ac:picMkLst>
            <pc:docMk/>
            <pc:sldMk cId="2192970948" sldId="306"/>
            <ac:picMk id="8" creationId="{5CB5422A-C0BF-7061-5EB1-E7DDD6CE391A}"/>
          </ac:picMkLst>
        </pc:picChg>
      </pc:sldChg>
      <pc:sldChg chg="addSp delSp modSp add mod ord">
        <pc:chgData name="Pandit, Pooja Diwakar - (poojapandit)" userId="f9afb42b-1ed6-4f4a-b767-2af45bed7a5d" providerId="ADAL" clId="{4AD34DC2-2DF5-4350-9905-712B4DC07A83}" dt="2025-05-01T20:23:23.174" v="1158" actId="14100"/>
        <pc:sldMkLst>
          <pc:docMk/>
          <pc:sldMk cId="3142979594" sldId="307"/>
        </pc:sldMkLst>
        <pc:spChg chg="mod">
          <ac:chgData name="Pandit, Pooja Diwakar - (poojapandit)" userId="f9afb42b-1ed6-4f4a-b767-2af45bed7a5d" providerId="ADAL" clId="{4AD34DC2-2DF5-4350-9905-712B4DC07A83}" dt="2025-05-01T19:52:39.386" v="1015" actId="20577"/>
          <ac:spMkLst>
            <pc:docMk/>
            <pc:sldMk cId="3142979594" sldId="307"/>
            <ac:spMk id="9" creationId="{D0D31A59-61BB-7093-FDA6-9986E9A1C999}"/>
          </ac:spMkLst>
        </pc:spChg>
        <pc:graphicFrameChg chg="add mod modGraphic">
          <ac:chgData name="Pandit, Pooja Diwakar - (poojapandit)" userId="f9afb42b-1ed6-4f4a-b767-2af45bed7a5d" providerId="ADAL" clId="{4AD34DC2-2DF5-4350-9905-712B4DC07A83}" dt="2025-05-01T20:23:23.174" v="1158" actId="14100"/>
          <ac:graphicFrameMkLst>
            <pc:docMk/>
            <pc:sldMk cId="3142979594" sldId="307"/>
            <ac:graphicFrameMk id="4" creationId="{675FB111-0B9A-2EEF-6350-6CAC12094127}"/>
          </ac:graphicFrameMkLst>
        </pc:graphicFrameChg>
        <pc:picChg chg="del">
          <ac:chgData name="Pandit, Pooja Diwakar - (poojapandit)" userId="f9afb42b-1ed6-4f4a-b767-2af45bed7a5d" providerId="ADAL" clId="{4AD34DC2-2DF5-4350-9905-712B4DC07A83}" dt="2025-05-01T20:23:12.336" v="1154" actId="478"/>
          <ac:picMkLst>
            <pc:docMk/>
            <pc:sldMk cId="3142979594" sldId="307"/>
            <ac:picMk id="10" creationId="{4CD7A318-F2DE-1313-D83E-41662B4AD74B}"/>
          </ac:picMkLst>
        </pc:picChg>
      </pc:sldChg>
      <pc:sldChg chg="addSp delSp modSp add mod ord">
        <pc:chgData name="Pandit, Pooja Diwakar - (poojapandit)" userId="f9afb42b-1ed6-4f4a-b767-2af45bed7a5d" providerId="ADAL" clId="{4AD34DC2-2DF5-4350-9905-712B4DC07A83}" dt="2025-05-01T19:58:44.201" v="1038" actId="20577"/>
        <pc:sldMkLst>
          <pc:docMk/>
          <pc:sldMk cId="2227764689" sldId="308"/>
        </pc:sldMkLst>
        <pc:spChg chg="mod">
          <ac:chgData name="Pandit, Pooja Diwakar - (poojapandit)" userId="f9afb42b-1ed6-4f4a-b767-2af45bed7a5d" providerId="ADAL" clId="{4AD34DC2-2DF5-4350-9905-712B4DC07A83}" dt="2025-05-01T19:58:44.201" v="1038" actId="20577"/>
          <ac:spMkLst>
            <pc:docMk/>
            <pc:sldMk cId="2227764689" sldId="308"/>
            <ac:spMk id="9" creationId="{8A67CB49-BE18-D82D-DB78-73D49678AA5B}"/>
          </ac:spMkLst>
        </pc:spChg>
        <pc:picChg chg="add mod">
          <ac:chgData name="Pandit, Pooja Diwakar - (poojapandit)" userId="f9afb42b-1ed6-4f4a-b767-2af45bed7a5d" providerId="ADAL" clId="{4AD34DC2-2DF5-4350-9905-712B4DC07A83}" dt="2025-05-01T19:57:16.687" v="1023" actId="14100"/>
          <ac:picMkLst>
            <pc:docMk/>
            <pc:sldMk cId="2227764689" sldId="308"/>
            <ac:picMk id="5" creationId="{DCED24E1-9031-A512-FAE1-4F83FC287C59}"/>
          </ac:picMkLst>
        </pc:picChg>
        <pc:picChg chg="del">
          <ac:chgData name="Pandit, Pooja Diwakar - (poojapandit)" userId="f9afb42b-1ed6-4f4a-b767-2af45bed7a5d" providerId="ADAL" clId="{4AD34DC2-2DF5-4350-9905-712B4DC07A83}" dt="2025-05-01T19:57:06.916" v="1019" actId="478"/>
          <ac:picMkLst>
            <pc:docMk/>
            <pc:sldMk cId="2227764689" sldId="308"/>
            <ac:picMk id="6" creationId="{AE835FC8-5DD0-BC8C-F9D7-0A51B81573AC}"/>
          </ac:picMkLst>
        </pc:picChg>
      </pc:sldChg>
      <pc:sldChg chg="addSp delSp modSp add mod ord">
        <pc:chgData name="Pandit, Pooja Diwakar - (poojapandit)" userId="f9afb42b-1ed6-4f4a-b767-2af45bed7a5d" providerId="ADAL" clId="{4AD34DC2-2DF5-4350-9905-712B4DC07A83}" dt="2025-05-01T19:59:15.776" v="1057" actId="1035"/>
        <pc:sldMkLst>
          <pc:docMk/>
          <pc:sldMk cId="2250099457" sldId="309"/>
        </pc:sldMkLst>
        <pc:spChg chg="mod">
          <ac:chgData name="Pandit, Pooja Diwakar - (poojapandit)" userId="f9afb42b-1ed6-4f4a-b767-2af45bed7a5d" providerId="ADAL" clId="{4AD34DC2-2DF5-4350-9905-712B4DC07A83}" dt="2025-05-01T19:59:08.444" v="1051" actId="1035"/>
          <ac:spMkLst>
            <pc:docMk/>
            <pc:sldMk cId="2250099457" sldId="309"/>
            <ac:spMk id="9" creationId="{601C0897-9525-1599-C076-FA800860CA4F}"/>
          </ac:spMkLst>
        </pc:spChg>
        <pc:picChg chg="del">
          <ac:chgData name="Pandit, Pooja Diwakar - (poojapandit)" userId="f9afb42b-1ed6-4f4a-b767-2af45bed7a5d" providerId="ADAL" clId="{4AD34DC2-2DF5-4350-9905-712B4DC07A83}" dt="2025-05-01T19:58:20.064" v="1032" actId="478"/>
          <ac:picMkLst>
            <pc:docMk/>
            <pc:sldMk cId="2250099457" sldId="309"/>
            <ac:picMk id="5" creationId="{EB2691C8-93B6-C6D9-9C81-9119A5C8CE78}"/>
          </ac:picMkLst>
        </pc:picChg>
        <pc:picChg chg="add mod">
          <ac:chgData name="Pandit, Pooja Diwakar - (poojapandit)" userId="f9afb42b-1ed6-4f4a-b767-2af45bed7a5d" providerId="ADAL" clId="{4AD34DC2-2DF5-4350-9905-712B4DC07A83}" dt="2025-05-01T19:59:15.776" v="1057" actId="1035"/>
          <ac:picMkLst>
            <pc:docMk/>
            <pc:sldMk cId="2250099457" sldId="309"/>
            <ac:picMk id="6" creationId="{6845A561-22F8-4482-7CCA-630B87E5336A}"/>
          </ac:picMkLst>
        </pc:picChg>
        <pc:picChg chg="del">
          <ac:chgData name="Pandit, Pooja Diwakar - (poojapandit)" userId="f9afb42b-1ed6-4f4a-b767-2af45bed7a5d" providerId="ADAL" clId="{4AD34DC2-2DF5-4350-9905-712B4DC07A83}" dt="2025-05-01T19:58:19.367" v="1031" actId="478"/>
          <ac:picMkLst>
            <pc:docMk/>
            <pc:sldMk cId="2250099457" sldId="309"/>
            <ac:picMk id="8" creationId="{EBF09678-AE5A-4397-7669-B15AA85957B6}"/>
          </ac:picMkLst>
        </pc:picChg>
      </pc:sldChg>
      <pc:sldChg chg="addSp delSp modSp add mod ord">
        <pc:chgData name="Pandit, Pooja Diwakar - (poojapandit)" userId="f9afb42b-1ed6-4f4a-b767-2af45bed7a5d" providerId="ADAL" clId="{4AD34DC2-2DF5-4350-9905-712B4DC07A83}" dt="2025-05-01T20:24:35.321" v="1164" actId="1076"/>
        <pc:sldMkLst>
          <pc:docMk/>
          <pc:sldMk cId="542872768" sldId="310"/>
        </pc:sldMkLst>
        <pc:spChg chg="mod">
          <ac:chgData name="Pandit, Pooja Diwakar - (poojapandit)" userId="f9afb42b-1ed6-4f4a-b767-2af45bed7a5d" providerId="ADAL" clId="{4AD34DC2-2DF5-4350-9905-712B4DC07A83}" dt="2025-05-01T20:16:13.824" v="1117" actId="20577"/>
          <ac:spMkLst>
            <pc:docMk/>
            <pc:sldMk cId="542872768" sldId="310"/>
            <ac:spMk id="9" creationId="{B634E537-90F1-C31A-B765-24B6AFAD86FB}"/>
          </ac:spMkLst>
        </pc:spChg>
        <pc:graphicFrameChg chg="add mod modGraphic">
          <ac:chgData name="Pandit, Pooja Diwakar - (poojapandit)" userId="f9afb42b-1ed6-4f4a-b767-2af45bed7a5d" providerId="ADAL" clId="{4AD34DC2-2DF5-4350-9905-712B4DC07A83}" dt="2025-05-01T20:24:35.321" v="1164" actId="1076"/>
          <ac:graphicFrameMkLst>
            <pc:docMk/>
            <pc:sldMk cId="542872768" sldId="310"/>
            <ac:graphicFrameMk id="11" creationId="{2C8035C6-54A1-1DAE-4933-E960D29A7B76}"/>
          </ac:graphicFrameMkLst>
        </pc:graphicFrameChg>
        <pc:picChg chg="add mod">
          <ac:chgData name="Pandit, Pooja Diwakar - (poojapandit)" userId="f9afb42b-1ed6-4f4a-b767-2af45bed7a5d" providerId="ADAL" clId="{4AD34DC2-2DF5-4350-9905-712B4DC07A83}" dt="2025-05-01T20:13:18.015" v="1111" actId="1036"/>
          <ac:picMkLst>
            <pc:docMk/>
            <pc:sldMk cId="542872768" sldId="310"/>
            <ac:picMk id="5" creationId="{83DE6306-F02B-EF30-6F61-DC53F33676C8}"/>
          </ac:picMkLst>
        </pc:picChg>
        <pc:picChg chg="del">
          <ac:chgData name="Pandit, Pooja Diwakar - (poojapandit)" userId="f9afb42b-1ed6-4f4a-b767-2af45bed7a5d" providerId="ADAL" clId="{4AD34DC2-2DF5-4350-9905-712B4DC07A83}" dt="2025-05-01T20:10:41.936" v="1061" actId="478"/>
          <ac:picMkLst>
            <pc:docMk/>
            <pc:sldMk cId="542872768" sldId="310"/>
            <ac:picMk id="6" creationId="{CD642E6F-2B0B-BA67-22D1-F854B7E19D54}"/>
          </ac:picMkLst>
        </pc:picChg>
        <pc:picChg chg="add del mod">
          <ac:chgData name="Pandit, Pooja Diwakar - (poojapandit)" userId="f9afb42b-1ed6-4f4a-b767-2af45bed7a5d" providerId="ADAL" clId="{4AD34DC2-2DF5-4350-9905-712B4DC07A83}" dt="2025-05-01T20:24:06.436" v="1159" actId="478"/>
          <ac:picMkLst>
            <pc:docMk/>
            <pc:sldMk cId="542872768" sldId="310"/>
            <ac:picMk id="8" creationId="{E2BE2C37-5652-3D29-F858-CEB658CE1E7E}"/>
          </ac:picMkLst>
        </pc:picChg>
        <pc:picChg chg="del">
          <ac:chgData name="Pandit, Pooja Diwakar - (poojapandit)" userId="f9afb42b-1ed6-4f4a-b767-2af45bed7a5d" providerId="ADAL" clId="{4AD34DC2-2DF5-4350-9905-712B4DC07A83}" dt="2025-05-01T20:10:48.834" v="1064" actId="478"/>
          <ac:picMkLst>
            <pc:docMk/>
            <pc:sldMk cId="542872768" sldId="310"/>
            <ac:picMk id="10" creationId="{AA33D6F6-4394-9D3D-8382-B6B4C037074A}"/>
          </ac:picMkLst>
        </pc:picChg>
      </pc:sldChg>
      <pc:sldChg chg="addSp delSp modSp add mod ord">
        <pc:chgData name="Pandit, Pooja Diwakar - (poojapandit)" userId="f9afb42b-1ed6-4f4a-b767-2af45bed7a5d" providerId="ADAL" clId="{4AD34DC2-2DF5-4350-9905-712B4DC07A83}" dt="2025-05-01T20:17:32.564" v="1129" actId="1076"/>
        <pc:sldMkLst>
          <pc:docMk/>
          <pc:sldMk cId="3665913996" sldId="311"/>
        </pc:sldMkLst>
        <pc:spChg chg="mod">
          <ac:chgData name="Pandit, Pooja Diwakar - (poojapandit)" userId="f9afb42b-1ed6-4f4a-b767-2af45bed7a5d" providerId="ADAL" clId="{4AD34DC2-2DF5-4350-9905-712B4DC07A83}" dt="2025-05-01T20:16:19.468" v="1119" actId="20577"/>
          <ac:spMkLst>
            <pc:docMk/>
            <pc:sldMk cId="3665913996" sldId="311"/>
            <ac:spMk id="9" creationId="{6B1CD4A8-0F2E-43EB-D9C7-CD24EB0A0A12}"/>
          </ac:spMkLst>
        </pc:spChg>
        <pc:picChg chg="del">
          <ac:chgData name="Pandit, Pooja Diwakar - (poojapandit)" userId="f9afb42b-1ed6-4f4a-b767-2af45bed7a5d" providerId="ADAL" clId="{4AD34DC2-2DF5-4350-9905-712B4DC07A83}" dt="2025-05-01T20:16:24.351" v="1120" actId="478"/>
          <ac:picMkLst>
            <pc:docMk/>
            <pc:sldMk cId="3665913996" sldId="311"/>
            <ac:picMk id="5" creationId="{01467AED-6783-DEEC-0C34-A593079536AD}"/>
          </ac:picMkLst>
        </pc:picChg>
        <pc:picChg chg="add del">
          <ac:chgData name="Pandit, Pooja Diwakar - (poojapandit)" userId="f9afb42b-1ed6-4f4a-b767-2af45bed7a5d" providerId="ADAL" clId="{4AD34DC2-2DF5-4350-9905-712B4DC07A83}" dt="2025-05-01T20:16:27.867" v="1122" actId="478"/>
          <ac:picMkLst>
            <pc:docMk/>
            <pc:sldMk cId="3665913996" sldId="311"/>
            <ac:picMk id="6" creationId="{806F69F4-DBD7-22BB-7C19-B28D9B665AEF}"/>
          </ac:picMkLst>
        </pc:picChg>
        <pc:picChg chg="del">
          <ac:chgData name="Pandit, Pooja Diwakar - (poojapandit)" userId="f9afb42b-1ed6-4f4a-b767-2af45bed7a5d" providerId="ADAL" clId="{4AD34DC2-2DF5-4350-9905-712B4DC07A83}" dt="2025-05-01T20:16:54.105" v="1125" actId="478"/>
          <ac:picMkLst>
            <pc:docMk/>
            <pc:sldMk cId="3665913996" sldId="311"/>
            <ac:picMk id="8" creationId="{2057AB00-ACAC-FC39-70D2-784C638D5749}"/>
          </ac:picMkLst>
        </pc:picChg>
        <pc:picChg chg="add mod">
          <ac:chgData name="Pandit, Pooja Diwakar - (poojapandit)" userId="f9afb42b-1ed6-4f4a-b767-2af45bed7a5d" providerId="ADAL" clId="{4AD34DC2-2DF5-4350-9905-712B4DC07A83}" dt="2025-05-01T20:17:28.134" v="1128" actId="1076"/>
          <ac:picMkLst>
            <pc:docMk/>
            <pc:sldMk cId="3665913996" sldId="311"/>
            <ac:picMk id="10" creationId="{18C099EB-B049-93FB-A3B2-9965E39D25B7}"/>
          </ac:picMkLst>
        </pc:picChg>
        <pc:picChg chg="add mod">
          <ac:chgData name="Pandit, Pooja Diwakar - (poojapandit)" userId="f9afb42b-1ed6-4f4a-b767-2af45bed7a5d" providerId="ADAL" clId="{4AD34DC2-2DF5-4350-9905-712B4DC07A83}" dt="2025-05-01T20:17:32.564" v="1129" actId="1076"/>
          <ac:picMkLst>
            <pc:docMk/>
            <pc:sldMk cId="3665913996" sldId="311"/>
            <ac:picMk id="12" creationId="{92F8B6FA-2AE4-D404-F10C-EACF53C6BB25}"/>
          </ac:picMkLst>
        </pc:picChg>
      </pc:sldChg>
    </pc:docChg>
  </pc:docChgLst>
  <pc:docChgLst>
    <pc:chgData name="Ahmed, Mushaer - (mushaerahmed)" userId="00497d4b-05d3-4af6-8ce7-57743e1ef879" providerId="ADAL" clId="{DC14B646-CB7E-4D1E-BCFB-EE423122A90C}"/>
    <pc:docChg chg="undo custSel addSld delSld modSld sldOrd addSection modSection">
      <pc:chgData name="Ahmed, Mushaer - (mushaerahmed)" userId="00497d4b-05d3-4af6-8ce7-57743e1ef879" providerId="ADAL" clId="{DC14B646-CB7E-4D1E-BCFB-EE423122A90C}" dt="2025-05-01T21:05:27.087" v="2964" actId="14100"/>
      <pc:docMkLst>
        <pc:docMk/>
      </pc:docMkLst>
      <pc:sldChg chg="addSp modSp mod">
        <pc:chgData name="Ahmed, Mushaer - (mushaerahmed)" userId="00497d4b-05d3-4af6-8ce7-57743e1ef879" providerId="ADAL" clId="{DC14B646-CB7E-4D1E-BCFB-EE423122A90C}" dt="2025-05-01T04:07:54.597" v="485" actId="20577"/>
        <pc:sldMkLst>
          <pc:docMk/>
          <pc:sldMk cId="0" sldId="256"/>
        </pc:sldMkLst>
        <pc:spChg chg="add mod">
          <ac:chgData name="Ahmed, Mushaer - (mushaerahmed)" userId="00497d4b-05d3-4af6-8ce7-57743e1ef879" providerId="ADAL" clId="{DC14B646-CB7E-4D1E-BCFB-EE423122A90C}" dt="2025-05-01T01:49:35.189" v="109" actId="1076"/>
          <ac:spMkLst>
            <pc:docMk/>
            <pc:sldMk cId="0" sldId="256"/>
            <ac:spMk id="2" creationId="{6E48700A-27A4-21EB-EB23-70A0860FA621}"/>
          </ac:spMkLst>
        </pc:spChg>
        <pc:spChg chg="add mod">
          <ac:chgData name="Ahmed, Mushaer - (mushaerahmed)" userId="00497d4b-05d3-4af6-8ce7-57743e1ef879" providerId="ADAL" clId="{DC14B646-CB7E-4D1E-BCFB-EE423122A90C}" dt="2025-05-01T04:07:54.597" v="485" actId="20577"/>
          <ac:spMkLst>
            <pc:docMk/>
            <pc:sldMk cId="0" sldId="256"/>
            <ac:spMk id="3" creationId="{0248E749-4314-FF12-DDFE-36EF245D296E}"/>
          </ac:spMkLst>
        </pc:spChg>
        <pc:spChg chg="mod">
          <ac:chgData name="Ahmed, Mushaer - (mushaerahmed)" userId="00497d4b-05d3-4af6-8ce7-57743e1ef879" providerId="ADAL" clId="{DC14B646-CB7E-4D1E-BCFB-EE423122A90C}" dt="2025-05-01T01:43:55.831" v="0" actId="207"/>
          <ac:spMkLst>
            <pc:docMk/>
            <pc:sldMk cId="0" sldId="256"/>
            <ac:spMk id="60" creationId="{00000000-0000-0000-0000-000000000000}"/>
          </ac:spMkLst>
        </pc:spChg>
        <pc:picChg chg="add mod">
          <ac:chgData name="Ahmed, Mushaer - (mushaerahmed)" userId="00497d4b-05d3-4af6-8ce7-57743e1ef879" providerId="ADAL" clId="{DC14B646-CB7E-4D1E-BCFB-EE423122A90C}" dt="2025-05-01T01:45:11.330" v="15" actId="1076"/>
          <ac:picMkLst>
            <pc:docMk/>
            <pc:sldMk cId="0" sldId="256"/>
            <ac:picMk id="1026" creationId="{69143210-48DC-BA0C-89FE-CF3CC5B193B3}"/>
          </ac:picMkLst>
        </pc:picChg>
      </pc:sldChg>
      <pc:sldChg chg="addSp modSp mod">
        <pc:chgData name="Ahmed, Mushaer - (mushaerahmed)" userId="00497d4b-05d3-4af6-8ce7-57743e1ef879" providerId="ADAL" clId="{DC14B646-CB7E-4D1E-BCFB-EE423122A90C}" dt="2025-05-01T20:51:37.182" v="2875" actId="20577"/>
        <pc:sldMkLst>
          <pc:docMk/>
          <pc:sldMk cId="4155347839" sldId="273"/>
        </pc:sldMkLst>
        <pc:spChg chg="mod">
          <ac:chgData name="Ahmed, Mushaer - (mushaerahmed)" userId="00497d4b-05d3-4af6-8ce7-57743e1ef879" providerId="ADAL" clId="{DC14B646-CB7E-4D1E-BCFB-EE423122A90C}" dt="2025-05-01T20:45:59.744" v="2749" actId="1076"/>
          <ac:spMkLst>
            <pc:docMk/>
            <pc:sldMk cId="4155347839" sldId="273"/>
            <ac:spMk id="2" creationId="{5B90E6BE-9982-0918-5A56-807BCDE553EB}"/>
          </ac:spMkLst>
        </pc:spChg>
        <pc:spChg chg="add mod">
          <ac:chgData name="Ahmed, Mushaer - (mushaerahmed)" userId="00497d4b-05d3-4af6-8ce7-57743e1ef879" providerId="ADAL" clId="{DC14B646-CB7E-4D1E-BCFB-EE423122A90C}" dt="2025-05-01T20:49:18.750" v="2812" actId="1076"/>
          <ac:spMkLst>
            <pc:docMk/>
            <pc:sldMk cId="4155347839" sldId="273"/>
            <ac:spMk id="3" creationId="{9F296802-276E-ABAC-69FE-D704AF663EDB}"/>
          </ac:spMkLst>
        </pc:spChg>
        <pc:spChg chg="add mod">
          <ac:chgData name="Ahmed, Mushaer - (mushaerahmed)" userId="00497d4b-05d3-4af6-8ce7-57743e1ef879" providerId="ADAL" clId="{DC14B646-CB7E-4D1E-BCFB-EE423122A90C}" dt="2025-05-01T20:51:37.182" v="2875" actId="20577"/>
          <ac:spMkLst>
            <pc:docMk/>
            <pc:sldMk cId="4155347839" sldId="273"/>
            <ac:spMk id="5" creationId="{5A76067B-FCD0-8FA9-FC4A-B46021862079}"/>
          </ac:spMkLst>
        </pc:spChg>
        <pc:picChg chg="add mod">
          <ac:chgData name="Ahmed, Mushaer - (mushaerahmed)" userId="00497d4b-05d3-4af6-8ce7-57743e1ef879" providerId="ADAL" clId="{DC14B646-CB7E-4D1E-BCFB-EE423122A90C}" dt="2025-05-01T20:46:01.581" v="2750" actId="1076"/>
          <ac:picMkLst>
            <pc:docMk/>
            <pc:sldMk cId="4155347839" sldId="273"/>
            <ac:picMk id="18434" creationId="{A56A3AC8-CDDE-E7C6-5F42-3B2786B337A7}"/>
          </ac:picMkLst>
        </pc:picChg>
      </pc:sldChg>
      <pc:sldChg chg="addSp delSp modSp mod">
        <pc:chgData name="Ahmed, Mushaer - (mushaerahmed)" userId="00497d4b-05d3-4af6-8ce7-57743e1ef879" providerId="ADAL" clId="{DC14B646-CB7E-4D1E-BCFB-EE423122A90C}" dt="2025-05-01T19:56:38.788" v="2478" actId="1076"/>
        <pc:sldMkLst>
          <pc:docMk/>
          <pc:sldMk cId="3761059148" sldId="274"/>
        </pc:sldMkLst>
        <pc:spChg chg="del">
          <ac:chgData name="Ahmed, Mushaer - (mushaerahmed)" userId="00497d4b-05d3-4af6-8ce7-57743e1ef879" providerId="ADAL" clId="{DC14B646-CB7E-4D1E-BCFB-EE423122A90C}" dt="2025-05-01T01:48:43.521" v="106" actId="478"/>
          <ac:spMkLst>
            <pc:docMk/>
            <pc:sldMk cId="3761059148" sldId="274"/>
            <ac:spMk id="3" creationId="{C1D2D0E3-AE0D-7155-591D-EC5036BE77B0}"/>
          </ac:spMkLst>
        </pc:spChg>
        <pc:spChg chg="del">
          <ac:chgData name="Ahmed, Mushaer - (mushaerahmed)" userId="00497d4b-05d3-4af6-8ce7-57743e1ef879" providerId="ADAL" clId="{DC14B646-CB7E-4D1E-BCFB-EE423122A90C}" dt="2025-05-01T01:48:41.315" v="105" actId="478"/>
          <ac:spMkLst>
            <pc:docMk/>
            <pc:sldMk cId="3761059148" sldId="274"/>
            <ac:spMk id="4" creationId="{C8B34399-C8A5-4F96-3A78-4073DEFE9340}"/>
          </ac:spMkLst>
        </pc:spChg>
        <pc:spChg chg="del">
          <ac:chgData name="Ahmed, Mushaer - (mushaerahmed)" userId="00497d4b-05d3-4af6-8ce7-57743e1ef879" providerId="ADAL" clId="{DC14B646-CB7E-4D1E-BCFB-EE423122A90C}" dt="2025-05-01T01:48:41.315" v="105" actId="478"/>
          <ac:spMkLst>
            <pc:docMk/>
            <pc:sldMk cId="3761059148" sldId="274"/>
            <ac:spMk id="5" creationId="{4393F7B3-B393-5912-4B94-450C1595DB50}"/>
          </ac:spMkLst>
        </pc:spChg>
        <pc:spChg chg="add mod">
          <ac:chgData name="Ahmed, Mushaer - (mushaerahmed)" userId="00497d4b-05d3-4af6-8ce7-57743e1ef879" providerId="ADAL" clId="{DC14B646-CB7E-4D1E-BCFB-EE423122A90C}" dt="2025-05-01T19:56:38.788" v="2478" actId="1076"/>
          <ac:spMkLst>
            <pc:docMk/>
            <pc:sldMk cId="3761059148" sldId="274"/>
            <ac:spMk id="6" creationId="{F4A2E49D-EEAA-DBF9-185B-9FDB167465F4}"/>
          </ac:spMkLst>
        </pc:spChg>
        <pc:spChg chg="add del mod">
          <ac:chgData name="Ahmed, Mushaer - (mushaerahmed)" userId="00497d4b-05d3-4af6-8ce7-57743e1ef879" providerId="ADAL" clId="{DC14B646-CB7E-4D1E-BCFB-EE423122A90C}" dt="2025-05-01T01:58:35.361" v="165" actId="478"/>
          <ac:spMkLst>
            <pc:docMk/>
            <pc:sldMk cId="3761059148" sldId="274"/>
            <ac:spMk id="7" creationId="{A0DBA51E-418A-8D7B-7C8F-EB9BE10110EB}"/>
          </ac:spMkLst>
        </pc:spChg>
        <pc:spChg chg="add del mod">
          <ac:chgData name="Ahmed, Mushaer - (mushaerahmed)" userId="00497d4b-05d3-4af6-8ce7-57743e1ef879" providerId="ADAL" clId="{DC14B646-CB7E-4D1E-BCFB-EE423122A90C}" dt="2025-05-01T02:05:55.478" v="177" actId="478"/>
          <ac:spMkLst>
            <pc:docMk/>
            <pc:sldMk cId="3761059148" sldId="274"/>
            <ac:spMk id="8" creationId="{6F945C17-D4B4-BAEC-1F10-8140A6C2D8CB}"/>
          </ac:spMkLst>
        </pc:spChg>
        <pc:spChg chg="add del mod">
          <ac:chgData name="Ahmed, Mushaer - (mushaerahmed)" userId="00497d4b-05d3-4af6-8ce7-57743e1ef879" providerId="ADAL" clId="{DC14B646-CB7E-4D1E-BCFB-EE423122A90C}" dt="2025-05-01T02:36:56.322" v="379" actId="478"/>
          <ac:spMkLst>
            <pc:docMk/>
            <pc:sldMk cId="3761059148" sldId="274"/>
            <ac:spMk id="9" creationId="{87D69EE9-5108-9AD1-DFA5-1F318D4A341D}"/>
          </ac:spMkLst>
        </pc:spChg>
        <pc:spChg chg="add mod">
          <ac:chgData name="Ahmed, Mushaer - (mushaerahmed)" userId="00497d4b-05d3-4af6-8ce7-57743e1ef879" providerId="ADAL" clId="{DC14B646-CB7E-4D1E-BCFB-EE423122A90C}" dt="2025-05-01T02:40:16.711" v="388" actId="2710"/>
          <ac:spMkLst>
            <pc:docMk/>
            <pc:sldMk cId="3761059148" sldId="274"/>
            <ac:spMk id="10" creationId="{B2D2BEE3-534B-0C72-1773-8D1FF569F395}"/>
          </ac:spMkLst>
        </pc:spChg>
        <pc:spChg chg="add del mod">
          <ac:chgData name="Ahmed, Mushaer - (mushaerahmed)" userId="00497d4b-05d3-4af6-8ce7-57743e1ef879" providerId="ADAL" clId="{DC14B646-CB7E-4D1E-BCFB-EE423122A90C}" dt="2025-05-01T02:36:37.252" v="376" actId="478"/>
          <ac:spMkLst>
            <pc:docMk/>
            <pc:sldMk cId="3761059148" sldId="274"/>
            <ac:spMk id="11" creationId="{06340954-C336-718E-F07B-B80B960F18CB}"/>
          </ac:spMkLst>
        </pc:spChg>
        <pc:spChg chg="add del mod">
          <ac:chgData name="Ahmed, Mushaer - (mushaerahmed)" userId="00497d4b-05d3-4af6-8ce7-57743e1ef879" providerId="ADAL" clId="{DC14B646-CB7E-4D1E-BCFB-EE423122A90C}" dt="2025-05-01T02:32:33.349" v="330" actId="478"/>
          <ac:spMkLst>
            <pc:docMk/>
            <pc:sldMk cId="3761059148" sldId="274"/>
            <ac:spMk id="12" creationId="{4421FA2E-517C-C436-940C-9D5C3B57C011}"/>
          </ac:spMkLst>
        </pc:spChg>
        <pc:spChg chg="add del mod">
          <ac:chgData name="Ahmed, Mushaer - (mushaerahmed)" userId="00497d4b-05d3-4af6-8ce7-57743e1ef879" providerId="ADAL" clId="{DC14B646-CB7E-4D1E-BCFB-EE423122A90C}" dt="2025-05-01T02:06:12.921" v="181" actId="478"/>
          <ac:spMkLst>
            <pc:docMk/>
            <pc:sldMk cId="3761059148" sldId="274"/>
            <ac:spMk id="13" creationId="{96004337-9CD3-6753-D667-E58336F76D3A}"/>
          </ac:spMkLst>
        </pc:spChg>
        <pc:spChg chg="add del mod">
          <ac:chgData name="Ahmed, Mushaer - (mushaerahmed)" userId="00497d4b-05d3-4af6-8ce7-57743e1ef879" providerId="ADAL" clId="{DC14B646-CB7E-4D1E-BCFB-EE423122A90C}" dt="2025-05-01T02:33:48.084" v="353" actId="478"/>
          <ac:spMkLst>
            <pc:docMk/>
            <pc:sldMk cId="3761059148" sldId="274"/>
            <ac:spMk id="14" creationId="{89F58383-F124-DBFB-264D-299F5E56A77B}"/>
          </ac:spMkLst>
        </pc:spChg>
        <pc:spChg chg="add">
          <ac:chgData name="Ahmed, Mushaer - (mushaerahmed)" userId="00497d4b-05d3-4af6-8ce7-57743e1ef879" providerId="ADAL" clId="{DC14B646-CB7E-4D1E-BCFB-EE423122A90C}" dt="2025-05-01T02:30:48.426" v="277"/>
          <ac:spMkLst>
            <pc:docMk/>
            <pc:sldMk cId="3761059148" sldId="274"/>
            <ac:spMk id="28" creationId="{3FD0ED2B-EE37-DECC-0819-B9CFE276D8CC}"/>
          </ac:spMkLst>
        </pc:spChg>
        <pc:spChg chg="add mod">
          <ac:chgData name="Ahmed, Mushaer - (mushaerahmed)" userId="00497d4b-05d3-4af6-8ce7-57743e1ef879" providerId="ADAL" clId="{DC14B646-CB7E-4D1E-BCFB-EE423122A90C}" dt="2025-05-01T02:51:03.185" v="441" actId="207"/>
          <ac:spMkLst>
            <pc:docMk/>
            <pc:sldMk cId="3761059148" sldId="274"/>
            <ac:spMk id="30" creationId="{3FD4360C-B735-6987-80E9-DB81CBFA69F1}"/>
          </ac:spMkLst>
        </pc:spChg>
        <pc:spChg chg="add mod">
          <ac:chgData name="Ahmed, Mushaer - (mushaerahmed)" userId="00497d4b-05d3-4af6-8ce7-57743e1ef879" providerId="ADAL" clId="{DC14B646-CB7E-4D1E-BCFB-EE423122A90C}" dt="2025-05-01T02:50:58.195" v="440" actId="207"/>
          <ac:spMkLst>
            <pc:docMk/>
            <pc:sldMk cId="3761059148" sldId="274"/>
            <ac:spMk id="38" creationId="{FB2883AE-DCFD-F0F5-626A-D1A8F1F2F6F5}"/>
          </ac:spMkLst>
        </pc:spChg>
        <pc:spChg chg="add del">
          <ac:chgData name="Ahmed, Mushaer - (mushaerahmed)" userId="00497d4b-05d3-4af6-8ce7-57743e1ef879" providerId="ADAL" clId="{DC14B646-CB7E-4D1E-BCFB-EE423122A90C}" dt="2025-05-01T02:45:31.575" v="412" actId="11529"/>
          <ac:spMkLst>
            <pc:docMk/>
            <pc:sldMk cId="3761059148" sldId="274"/>
            <ac:spMk id="53" creationId="{19A5F885-C58C-FC6A-0A41-00A097BB048A}"/>
          </ac:spMkLst>
        </pc:spChg>
        <pc:spChg chg="add mod">
          <ac:chgData name="Ahmed, Mushaer - (mushaerahmed)" userId="00497d4b-05d3-4af6-8ce7-57743e1ef879" providerId="ADAL" clId="{DC14B646-CB7E-4D1E-BCFB-EE423122A90C}" dt="2025-05-01T02:45:50.416" v="415" actId="13822"/>
          <ac:spMkLst>
            <pc:docMk/>
            <pc:sldMk cId="3761059148" sldId="274"/>
            <ac:spMk id="54" creationId="{C2208A81-D6A0-2F2C-5CE5-D4C764D415D5}"/>
          </ac:spMkLst>
        </pc:spChg>
        <pc:spChg chg="add mod">
          <ac:chgData name="Ahmed, Mushaer - (mushaerahmed)" userId="00497d4b-05d3-4af6-8ce7-57743e1ef879" providerId="ADAL" clId="{DC14B646-CB7E-4D1E-BCFB-EE423122A90C}" dt="2025-05-01T02:55:05.822" v="442" actId="1076"/>
          <ac:spMkLst>
            <pc:docMk/>
            <pc:sldMk cId="3761059148" sldId="274"/>
            <ac:spMk id="55" creationId="{2586185E-7192-0A06-7F13-93358F45612C}"/>
          </ac:spMkLst>
        </pc:spChg>
        <pc:spChg chg="add mod">
          <ac:chgData name="Ahmed, Mushaer - (mushaerahmed)" userId="00497d4b-05d3-4af6-8ce7-57743e1ef879" providerId="ADAL" clId="{DC14B646-CB7E-4D1E-BCFB-EE423122A90C}" dt="2025-05-01T02:49:54.546" v="439" actId="208"/>
          <ac:spMkLst>
            <pc:docMk/>
            <pc:sldMk cId="3761059148" sldId="274"/>
            <ac:spMk id="57" creationId="{A99A3476-16C2-41AE-412C-409F20424EC0}"/>
          </ac:spMkLst>
        </pc:spChg>
        <pc:graphicFrameChg chg="add mod modGraphic">
          <ac:chgData name="Ahmed, Mushaer - (mushaerahmed)" userId="00497d4b-05d3-4af6-8ce7-57743e1ef879" providerId="ADAL" clId="{DC14B646-CB7E-4D1E-BCFB-EE423122A90C}" dt="2025-05-01T02:55:05.822" v="442" actId="1076"/>
          <ac:graphicFrameMkLst>
            <pc:docMk/>
            <pc:sldMk cId="3761059148" sldId="274"/>
            <ac:graphicFrameMk id="52" creationId="{B2BBD0CA-85A1-66DA-95AE-9932738CE7E4}"/>
          </ac:graphicFrameMkLst>
        </pc:graphicFrameChg>
        <pc:cxnChg chg="add del mod">
          <ac:chgData name="Ahmed, Mushaer - (mushaerahmed)" userId="00497d4b-05d3-4af6-8ce7-57743e1ef879" providerId="ADAL" clId="{DC14B646-CB7E-4D1E-BCFB-EE423122A90C}" dt="2025-05-01T02:30:08.028" v="270" actId="478"/>
          <ac:cxnSpMkLst>
            <pc:docMk/>
            <pc:sldMk cId="3761059148" sldId="274"/>
            <ac:cxnSpMk id="15" creationId="{AD299198-1F30-FC5D-FB86-CE62DF090BB1}"/>
          </ac:cxnSpMkLst>
        </pc:cxnChg>
        <pc:cxnChg chg="add del mod">
          <ac:chgData name="Ahmed, Mushaer - (mushaerahmed)" userId="00497d4b-05d3-4af6-8ce7-57743e1ef879" providerId="ADAL" clId="{DC14B646-CB7E-4D1E-BCFB-EE423122A90C}" dt="2025-05-01T02:06:12.921" v="181" actId="478"/>
          <ac:cxnSpMkLst>
            <pc:docMk/>
            <pc:sldMk cId="3761059148" sldId="274"/>
            <ac:cxnSpMk id="16" creationId="{71F4A59F-F19C-83C0-4F65-AB4B11C667B9}"/>
          </ac:cxnSpMkLst>
        </pc:cxnChg>
        <pc:cxnChg chg="add del mod">
          <ac:chgData name="Ahmed, Mushaer - (mushaerahmed)" userId="00497d4b-05d3-4af6-8ce7-57743e1ef879" providerId="ADAL" clId="{DC14B646-CB7E-4D1E-BCFB-EE423122A90C}" dt="2025-05-01T02:30:08.028" v="270" actId="478"/>
          <ac:cxnSpMkLst>
            <pc:docMk/>
            <pc:sldMk cId="3761059148" sldId="274"/>
            <ac:cxnSpMk id="17" creationId="{3D279C29-9704-5B57-5F59-FD082DFFE074}"/>
          </ac:cxnSpMkLst>
        </pc:cxnChg>
        <pc:cxnChg chg="add mod">
          <ac:chgData name="Ahmed, Mushaer - (mushaerahmed)" userId="00497d4b-05d3-4af6-8ce7-57743e1ef879" providerId="ADAL" clId="{DC14B646-CB7E-4D1E-BCFB-EE423122A90C}" dt="2025-05-01T02:40:16.711" v="388" actId="2710"/>
          <ac:cxnSpMkLst>
            <pc:docMk/>
            <pc:sldMk cId="3761059148" sldId="274"/>
            <ac:cxnSpMk id="24" creationId="{DC2F98C0-4B7A-D8C4-6EF4-4301CFE858B7}"/>
          </ac:cxnSpMkLst>
        </pc:cxnChg>
        <pc:cxnChg chg="add mod">
          <ac:chgData name="Ahmed, Mushaer - (mushaerahmed)" userId="00497d4b-05d3-4af6-8ce7-57743e1ef879" providerId="ADAL" clId="{DC14B646-CB7E-4D1E-BCFB-EE423122A90C}" dt="2025-05-01T02:40:16.711" v="388" actId="2710"/>
          <ac:cxnSpMkLst>
            <pc:docMk/>
            <pc:sldMk cId="3761059148" sldId="274"/>
            <ac:cxnSpMk id="25" creationId="{B85CE2D6-1A99-95B8-D461-87F36D4E1D25}"/>
          </ac:cxnSpMkLst>
        </pc:cxnChg>
      </pc:sldChg>
      <pc:sldChg chg="addSp delSp modSp mod">
        <pc:chgData name="Ahmed, Mushaer - (mushaerahmed)" userId="00497d4b-05d3-4af6-8ce7-57743e1ef879" providerId="ADAL" clId="{DC14B646-CB7E-4D1E-BCFB-EE423122A90C}" dt="2025-05-01T20:08:19.767" v="2556" actId="1076"/>
        <pc:sldMkLst>
          <pc:docMk/>
          <pc:sldMk cId="1349951531" sldId="275"/>
        </pc:sldMkLst>
        <pc:spChg chg="del">
          <ac:chgData name="Ahmed, Mushaer - (mushaerahmed)" userId="00497d4b-05d3-4af6-8ce7-57743e1ef879" providerId="ADAL" clId="{DC14B646-CB7E-4D1E-BCFB-EE423122A90C}" dt="2025-05-01T02:55:19.824" v="443" actId="478"/>
          <ac:spMkLst>
            <pc:docMk/>
            <pc:sldMk cId="1349951531" sldId="275"/>
            <ac:spMk id="3" creationId="{17436698-A4F3-5F49-990C-B3D03DD6C998}"/>
          </ac:spMkLst>
        </pc:spChg>
        <pc:spChg chg="del">
          <ac:chgData name="Ahmed, Mushaer - (mushaerahmed)" userId="00497d4b-05d3-4af6-8ce7-57743e1ef879" providerId="ADAL" clId="{DC14B646-CB7E-4D1E-BCFB-EE423122A90C}" dt="2025-05-01T02:55:19.824" v="443" actId="478"/>
          <ac:spMkLst>
            <pc:docMk/>
            <pc:sldMk cId="1349951531" sldId="275"/>
            <ac:spMk id="4" creationId="{6A0083D2-02D6-0B8C-342D-E8AB3A10ECFE}"/>
          </ac:spMkLst>
        </pc:spChg>
        <pc:spChg chg="del">
          <ac:chgData name="Ahmed, Mushaer - (mushaerahmed)" userId="00497d4b-05d3-4af6-8ce7-57743e1ef879" providerId="ADAL" clId="{DC14B646-CB7E-4D1E-BCFB-EE423122A90C}" dt="2025-05-01T02:55:19.824" v="443" actId="478"/>
          <ac:spMkLst>
            <pc:docMk/>
            <pc:sldMk cId="1349951531" sldId="275"/>
            <ac:spMk id="5" creationId="{788A6CE1-8CE5-FBD0-BEE9-E6F49AC5891B}"/>
          </ac:spMkLst>
        </pc:spChg>
        <pc:spChg chg="add mod">
          <ac:chgData name="Ahmed, Mushaer - (mushaerahmed)" userId="00497d4b-05d3-4af6-8ce7-57743e1ef879" providerId="ADAL" clId="{DC14B646-CB7E-4D1E-BCFB-EE423122A90C}" dt="2025-05-01T20:08:19.767" v="2556" actId="1076"/>
          <ac:spMkLst>
            <pc:docMk/>
            <pc:sldMk cId="1349951531" sldId="275"/>
            <ac:spMk id="6" creationId="{C212EB37-7A40-90B4-E2E3-B6B56A1924A4}"/>
          </ac:spMkLst>
        </pc:spChg>
        <pc:spChg chg="add del mod">
          <ac:chgData name="Ahmed, Mushaer - (mushaerahmed)" userId="00497d4b-05d3-4af6-8ce7-57743e1ef879" providerId="ADAL" clId="{DC14B646-CB7E-4D1E-BCFB-EE423122A90C}" dt="2025-05-01T04:14:27.347" v="540" actId="478"/>
          <ac:spMkLst>
            <pc:docMk/>
            <pc:sldMk cId="1349951531" sldId="275"/>
            <ac:spMk id="9" creationId="{259A0AF3-5051-0776-417E-E222E04717BC}"/>
          </ac:spMkLst>
        </pc:spChg>
        <pc:graphicFrameChg chg="add mod modGraphic">
          <ac:chgData name="Ahmed, Mushaer - (mushaerahmed)" userId="00497d4b-05d3-4af6-8ce7-57743e1ef879" providerId="ADAL" clId="{DC14B646-CB7E-4D1E-BCFB-EE423122A90C}" dt="2025-05-01T05:37:57.167" v="1664"/>
          <ac:graphicFrameMkLst>
            <pc:docMk/>
            <pc:sldMk cId="1349951531" sldId="275"/>
            <ac:graphicFrameMk id="7" creationId="{34F027EE-DFD2-A17B-4B74-7EF15A0A74FA}"/>
          </ac:graphicFrameMkLst>
        </pc:graphicFrameChg>
        <pc:graphicFrameChg chg="add mod modGraphic">
          <ac:chgData name="Ahmed, Mushaer - (mushaerahmed)" userId="00497d4b-05d3-4af6-8ce7-57743e1ef879" providerId="ADAL" clId="{DC14B646-CB7E-4D1E-BCFB-EE423122A90C}" dt="2025-05-01T04:21:04.271" v="595" actId="20577"/>
          <ac:graphicFrameMkLst>
            <pc:docMk/>
            <pc:sldMk cId="1349951531" sldId="275"/>
            <ac:graphicFrameMk id="10" creationId="{F04EC3E0-344E-4F4F-53A1-F8F02274E369}"/>
          </ac:graphicFrameMkLst>
        </pc:graphicFrameChg>
      </pc:sldChg>
      <pc:sldChg chg="addSp delSp modSp mod">
        <pc:chgData name="Ahmed, Mushaer - (mushaerahmed)" userId="00497d4b-05d3-4af6-8ce7-57743e1ef879" providerId="ADAL" clId="{DC14B646-CB7E-4D1E-BCFB-EE423122A90C}" dt="2025-05-01T18:47:32.012" v="1785" actId="14100"/>
        <pc:sldMkLst>
          <pc:docMk/>
          <pc:sldMk cId="3904017936" sldId="276"/>
        </pc:sldMkLst>
        <pc:spChg chg="del">
          <ac:chgData name="Ahmed, Mushaer - (mushaerahmed)" userId="00497d4b-05d3-4af6-8ce7-57743e1ef879" providerId="ADAL" clId="{DC14B646-CB7E-4D1E-BCFB-EE423122A90C}" dt="2025-05-01T05:05:16.242" v="1170" actId="478"/>
          <ac:spMkLst>
            <pc:docMk/>
            <pc:sldMk cId="3904017936" sldId="276"/>
            <ac:spMk id="3" creationId="{523512F6-8F54-EE1D-D91E-448552F194BC}"/>
          </ac:spMkLst>
        </pc:spChg>
        <pc:spChg chg="del">
          <ac:chgData name="Ahmed, Mushaer - (mushaerahmed)" userId="00497d4b-05d3-4af6-8ce7-57743e1ef879" providerId="ADAL" clId="{DC14B646-CB7E-4D1E-BCFB-EE423122A90C}" dt="2025-05-01T05:05:19.516" v="1171" actId="478"/>
          <ac:spMkLst>
            <pc:docMk/>
            <pc:sldMk cId="3904017936" sldId="276"/>
            <ac:spMk id="4" creationId="{66677355-55B7-4765-33F5-447642400AE4}"/>
          </ac:spMkLst>
        </pc:spChg>
        <pc:spChg chg="del">
          <ac:chgData name="Ahmed, Mushaer - (mushaerahmed)" userId="00497d4b-05d3-4af6-8ce7-57743e1ef879" providerId="ADAL" clId="{DC14B646-CB7E-4D1E-BCFB-EE423122A90C}" dt="2025-05-01T05:05:19.516" v="1171" actId="478"/>
          <ac:spMkLst>
            <pc:docMk/>
            <pc:sldMk cId="3904017936" sldId="276"/>
            <ac:spMk id="5" creationId="{CE176943-1D68-4D8B-4AD8-B9BAFAE36E5C}"/>
          </ac:spMkLst>
        </pc:spChg>
        <pc:spChg chg="add mod">
          <ac:chgData name="Ahmed, Mushaer - (mushaerahmed)" userId="00497d4b-05d3-4af6-8ce7-57743e1ef879" providerId="ADAL" clId="{DC14B646-CB7E-4D1E-BCFB-EE423122A90C}" dt="2025-05-01T05:05:40.755" v="1193" actId="1076"/>
          <ac:spMkLst>
            <pc:docMk/>
            <pc:sldMk cId="3904017936" sldId="276"/>
            <ac:spMk id="6" creationId="{63EFDFFF-B1AE-74EA-D2FF-0359CF78B15A}"/>
          </ac:spMkLst>
        </pc:spChg>
        <pc:spChg chg="add del">
          <ac:chgData name="Ahmed, Mushaer - (mushaerahmed)" userId="00497d4b-05d3-4af6-8ce7-57743e1ef879" providerId="ADAL" clId="{DC14B646-CB7E-4D1E-BCFB-EE423122A90C}" dt="2025-05-01T05:05:51.070" v="1195" actId="478"/>
          <ac:spMkLst>
            <pc:docMk/>
            <pc:sldMk cId="3904017936" sldId="276"/>
            <ac:spMk id="7" creationId="{499A6181-7D61-C480-95C6-BBF0D49BEF3F}"/>
          </ac:spMkLst>
        </pc:spChg>
        <pc:spChg chg="add del">
          <ac:chgData name="Ahmed, Mushaer - (mushaerahmed)" userId="00497d4b-05d3-4af6-8ce7-57743e1ef879" providerId="ADAL" clId="{DC14B646-CB7E-4D1E-BCFB-EE423122A90C}" dt="2025-05-01T05:05:58.967" v="1197" actId="478"/>
          <ac:spMkLst>
            <pc:docMk/>
            <pc:sldMk cId="3904017936" sldId="276"/>
            <ac:spMk id="8" creationId="{EC9BEB5E-4A09-6B00-E3A8-106EF991C52A}"/>
          </ac:spMkLst>
        </pc:spChg>
        <pc:spChg chg="add mod">
          <ac:chgData name="Ahmed, Mushaer - (mushaerahmed)" userId="00497d4b-05d3-4af6-8ce7-57743e1ef879" providerId="ADAL" clId="{DC14B646-CB7E-4D1E-BCFB-EE423122A90C}" dt="2025-05-01T05:06:47.719" v="1201" actId="14100"/>
          <ac:spMkLst>
            <pc:docMk/>
            <pc:sldMk cId="3904017936" sldId="276"/>
            <ac:spMk id="9" creationId="{D12D2113-4DCA-BB0A-8A80-7CDA0B123346}"/>
          </ac:spMkLst>
        </pc:spChg>
        <pc:spChg chg="add mod">
          <ac:chgData name="Ahmed, Mushaer - (mushaerahmed)" userId="00497d4b-05d3-4af6-8ce7-57743e1ef879" providerId="ADAL" clId="{DC14B646-CB7E-4D1E-BCFB-EE423122A90C}" dt="2025-05-01T05:18:07.922" v="1319" actId="14100"/>
          <ac:spMkLst>
            <pc:docMk/>
            <pc:sldMk cId="3904017936" sldId="276"/>
            <ac:spMk id="12" creationId="{CB613B3D-615C-19AE-38ED-ABAE7ACFFCC7}"/>
          </ac:spMkLst>
        </pc:spChg>
        <pc:spChg chg="add mod">
          <ac:chgData name="Ahmed, Mushaer - (mushaerahmed)" userId="00497d4b-05d3-4af6-8ce7-57743e1ef879" providerId="ADAL" clId="{DC14B646-CB7E-4D1E-BCFB-EE423122A90C}" dt="2025-05-01T18:47:32.012" v="1785" actId="14100"/>
          <ac:spMkLst>
            <pc:docMk/>
            <pc:sldMk cId="3904017936" sldId="276"/>
            <ac:spMk id="14" creationId="{F3F03DB3-E508-0DDA-7CB7-C6E09356EA3D}"/>
          </ac:spMkLst>
        </pc:spChg>
        <pc:picChg chg="add mod">
          <ac:chgData name="Ahmed, Mushaer - (mushaerahmed)" userId="00497d4b-05d3-4af6-8ce7-57743e1ef879" providerId="ADAL" clId="{DC14B646-CB7E-4D1E-BCFB-EE423122A90C}" dt="2025-05-01T05:16:53.378" v="1318" actId="14100"/>
          <ac:picMkLst>
            <pc:docMk/>
            <pc:sldMk cId="3904017936" sldId="276"/>
            <ac:picMk id="11" creationId="{3B4AC20E-FA18-2E4E-1B01-7A228AB0B84E}"/>
          </ac:picMkLst>
        </pc:picChg>
      </pc:sldChg>
      <pc:sldChg chg="addSp delSp modSp mod">
        <pc:chgData name="Ahmed, Mushaer - (mushaerahmed)" userId="00497d4b-05d3-4af6-8ce7-57743e1ef879" providerId="ADAL" clId="{DC14B646-CB7E-4D1E-BCFB-EE423122A90C}" dt="2025-05-01T05:16:00.876" v="1308" actId="20577"/>
        <pc:sldMkLst>
          <pc:docMk/>
          <pc:sldMk cId="1391757404" sldId="277"/>
        </pc:sldMkLst>
        <pc:spChg chg="del">
          <ac:chgData name="Ahmed, Mushaer - (mushaerahmed)" userId="00497d4b-05d3-4af6-8ce7-57743e1ef879" providerId="ADAL" clId="{DC14B646-CB7E-4D1E-BCFB-EE423122A90C}" dt="2025-05-01T04:23:51.603" v="597" actId="478"/>
          <ac:spMkLst>
            <pc:docMk/>
            <pc:sldMk cId="1391757404" sldId="277"/>
            <ac:spMk id="3" creationId="{DDB9B0EE-2D77-33DF-4153-8710FEBEC3FF}"/>
          </ac:spMkLst>
        </pc:spChg>
        <pc:spChg chg="del">
          <ac:chgData name="Ahmed, Mushaer - (mushaerahmed)" userId="00497d4b-05d3-4af6-8ce7-57743e1ef879" providerId="ADAL" clId="{DC14B646-CB7E-4D1E-BCFB-EE423122A90C}" dt="2025-05-01T04:23:49.159" v="596" actId="478"/>
          <ac:spMkLst>
            <pc:docMk/>
            <pc:sldMk cId="1391757404" sldId="277"/>
            <ac:spMk id="4" creationId="{269FF43D-B7CC-DCBD-0319-2480C1872CA4}"/>
          </ac:spMkLst>
        </pc:spChg>
        <pc:spChg chg="del">
          <ac:chgData name="Ahmed, Mushaer - (mushaerahmed)" userId="00497d4b-05d3-4af6-8ce7-57743e1ef879" providerId="ADAL" clId="{DC14B646-CB7E-4D1E-BCFB-EE423122A90C}" dt="2025-05-01T04:23:49.159" v="596" actId="478"/>
          <ac:spMkLst>
            <pc:docMk/>
            <pc:sldMk cId="1391757404" sldId="277"/>
            <ac:spMk id="5" creationId="{12B13BE2-B6B3-D2FB-4579-0383D5F46372}"/>
          </ac:spMkLst>
        </pc:spChg>
        <pc:spChg chg="add mod">
          <ac:chgData name="Ahmed, Mushaer - (mushaerahmed)" userId="00497d4b-05d3-4af6-8ce7-57743e1ef879" providerId="ADAL" clId="{DC14B646-CB7E-4D1E-BCFB-EE423122A90C}" dt="2025-05-01T04:24:11.190" v="615" actId="1076"/>
          <ac:spMkLst>
            <pc:docMk/>
            <pc:sldMk cId="1391757404" sldId="277"/>
            <ac:spMk id="6" creationId="{8A22932D-2414-D8BE-8C85-ADFC91395E80}"/>
          </ac:spMkLst>
        </pc:spChg>
        <pc:spChg chg="add mod">
          <ac:chgData name="Ahmed, Mushaer - (mushaerahmed)" userId="00497d4b-05d3-4af6-8ce7-57743e1ef879" providerId="ADAL" clId="{DC14B646-CB7E-4D1E-BCFB-EE423122A90C}" dt="2025-05-01T04:25:34.949" v="617"/>
          <ac:spMkLst>
            <pc:docMk/>
            <pc:sldMk cId="1391757404" sldId="277"/>
            <ac:spMk id="7" creationId="{C81BD5A7-CE2F-4CF5-9336-458EC92395B4}"/>
          </ac:spMkLst>
        </pc:spChg>
        <pc:spChg chg="add mod ord">
          <ac:chgData name="Ahmed, Mushaer - (mushaerahmed)" userId="00497d4b-05d3-4af6-8ce7-57743e1ef879" providerId="ADAL" clId="{DC14B646-CB7E-4D1E-BCFB-EE423122A90C}" dt="2025-05-01T04:53:18.323" v="1169" actId="1076"/>
          <ac:spMkLst>
            <pc:docMk/>
            <pc:sldMk cId="1391757404" sldId="277"/>
            <ac:spMk id="8" creationId="{077E5026-139D-0F3F-E895-AD4ACEA5314B}"/>
          </ac:spMkLst>
        </pc:spChg>
        <pc:spChg chg="add mod">
          <ac:chgData name="Ahmed, Mushaer - (mushaerahmed)" userId="00497d4b-05d3-4af6-8ce7-57743e1ef879" providerId="ADAL" clId="{DC14B646-CB7E-4D1E-BCFB-EE423122A90C}" dt="2025-05-01T05:16:00.876" v="1308" actId="20577"/>
          <ac:spMkLst>
            <pc:docMk/>
            <pc:sldMk cId="1391757404" sldId="277"/>
            <ac:spMk id="10" creationId="{91AF3302-6E44-9282-CB02-C088C299D183}"/>
          </ac:spMkLst>
        </pc:spChg>
        <pc:spChg chg="add mod">
          <ac:chgData name="Ahmed, Mushaer - (mushaerahmed)" userId="00497d4b-05d3-4af6-8ce7-57743e1ef879" providerId="ADAL" clId="{DC14B646-CB7E-4D1E-BCFB-EE423122A90C}" dt="2025-05-01T04:30:26.919" v="669" actId="14100"/>
          <ac:spMkLst>
            <pc:docMk/>
            <pc:sldMk cId="1391757404" sldId="277"/>
            <ac:spMk id="11" creationId="{9F8B571E-42BF-2B41-CC08-3B1402FD2141}"/>
          </ac:spMkLst>
        </pc:spChg>
        <pc:spChg chg="add del mod">
          <ac:chgData name="Ahmed, Mushaer - (mushaerahmed)" userId="00497d4b-05d3-4af6-8ce7-57743e1ef879" providerId="ADAL" clId="{DC14B646-CB7E-4D1E-BCFB-EE423122A90C}" dt="2025-05-01T04:35:14.089" v="683" actId="22"/>
          <ac:spMkLst>
            <pc:docMk/>
            <pc:sldMk cId="1391757404" sldId="277"/>
            <ac:spMk id="13" creationId="{F0100A52-8235-DC81-D991-63C6AACEAE20}"/>
          </ac:spMkLst>
        </pc:spChg>
        <pc:spChg chg="add">
          <ac:chgData name="Ahmed, Mushaer - (mushaerahmed)" userId="00497d4b-05d3-4af6-8ce7-57743e1ef879" providerId="ADAL" clId="{DC14B646-CB7E-4D1E-BCFB-EE423122A90C}" dt="2025-05-01T04:44:35.695" v="932"/>
          <ac:spMkLst>
            <pc:docMk/>
            <pc:sldMk cId="1391757404" sldId="277"/>
            <ac:spMk id="14" creationId="{D4283F3A-A484-92D9-EA7A-6E2E442AC733}"/>
          </ac:spMkLst>
        </pc:spChg>
        <pc:spChg chg="add mod">
          <ac:chgData name="Ahmed, Mushaer - (mushaerahmed)" userId="00497d4b-05d3-4af6-8ce7-57743e1ef879" providerId="ADAL" clId="{DC14B646-CB7E-4D1E-BCFB-EE423122A90C}" dt="2025-05-01T04:44:41.574" v="934"/>
          <ac:spMkLst>
            <pc:docMk/>
            <pc:sldMk cId="1391757404" sldId="277"/>
            <ac:spMk id="15" creationId="{1AD1AA92-F01D-80F0-1A6B-D63956DC6905}"/>
          </ac:spMkLst>
        </pc:spChg>
        <pc:picChg chg="add del mod">
          <ac:chgData name="Ahmed, Mushaer - (mushaerahmed)" userId="00497d4b-05d3-4af6-8ce7-57743e1ef879" providerId="ADAL" clId="{DC14B646-CB7E-4D1E-BCFB-EE423122A90C}" dt="2025-05-01T04:33:16.487" v="673" actId="478"/>
          <ac:picMkLst>
            <pc:docMk/>
            <pc:sldMk cId="1391757404" sldId="277"/>
            <ac:picMk id="4100" creationId="{11566406-AA2D-C8C1-A06E-7A2873C0ACB0}"/>
          </ac:picMkLst>
        </pc:picChg>
        <pc:picChg chg="add mod">
          <ac:chgData name="Ahmed, Mushaer - (mushaerahmed)" userId="00497d4b-05d3-4af6-8ce7-57743e1ef879" providerId="ADAL" clId="{DC14B646-CB7E-4D1E-BCFB-EE423122A90C}" dt="2025-05-01T04:52:20.029" v="1152" actId="1076"/>
          <ac:picMkLst>
            <pc:docMk/>
            <pc:sldMk cId="1391757404" sldId="277"/>
            <ac:picMk id="4102" creationId="{D92D2555-4849-DFB9-6E94-54C7E80AB4A5}"/>
          </ac:picMkLst>
        </pc:picChg>
      </pc:sldChg>
      <pc:sldChg chg="add ord">
        <pc:chgData name="Ahmed, Mushaer - (mushaerahmed)" userId="00497d4b-05d3-4af6-8ce7-57743e1ef879" providerId="ADAL" clId="{DC14B646-CB7E-4D1E-BCFB-EE423122A90C}" dt="2025-05-01T04:35:57.521" v="690"/>
        <pc:sldMkLst>
          <pc:docMk/>
          <pc:sldMk cId="1079025782" sldId="278"/>
        </pc:sldMkLst>
      </pc:sldChg>
      <pc:sldChg chg="addSp delSp modSp new mod">
        <pc:chgData name="Ahmed, Mushaer - (mushaerahmed)" userId="00497d4b-05d3-4af6-8ce7-57743e1ef879" providerId="ADAL" clId="{DC14B646-CB7E-4D1E-BCFB-EE423122A90C}" dt="2025-05-01T05:29:25.698" v="1570" actId="14100"/>
        <pc:sldMkLst>
          <pc:docMk/>
          <pc:sldMk cId="924150969" sldId="279"/>
        </pc:sldMkLst>
        <pc:spChg chg="del">
          <ac:chgData name="Ahmed, Mushaer - (mushaerahmed)" userId="00497d4b-05d3-4af6-8ce7-57743e1ef879" providerId="ADAL" clId="{DC14B646-CB7E-4D1E-BCFB-EE423122A90C}" dt="2025-05-01T05:21:36.743" v="1321" actId="478"/>
          <ac:spMkLst>
            <pc:docMk/>
            <pc:sldMk cId="924150969" sldId="279"/>
            <ac:spMk id="3" creationId="{3E73DB4A-D668-F7D2-1428-AFFFECB9F351}"/>
          </ac:spMkLst>
        </pc:spChg>
        <pc:spChg chg="del">
          <ac:chgData name="Ahmed, Mushaer - (mushaerahmed)" userId="00497d4b-05d3-4af6-8ce7-57743e1ef879" providerId="ADAL" clId="{DC14B646-CB7E-4D1E-BCFB-EE423122A90C}" dt="2025-05-01T05:21:39.843" v="1322" actId="478"/>
          <ac:spMkLst>
            <pc:docMk/>
            <pc:sldMk cId="924150969" sldId="279"/>
            <ac:spMk id="4" creationId="{DA080162-2BC8-7B27-3336-036F2E771CA6}"/>
          </ac:spMkLst>
        </pc:spChg>
        <pc:spChg chg="del">
          <ac:chgData name="Ahmed, Mushaer - (mushaerahmed)" userId="00497d4b-05d3-4af6-8ce7-57743e1ef879" providerId="ADAL" clId="{DC14B646-CB7E-4D1E-BCFB-EE423122A90C}" dt="2025-05-01T05:21:39.843" v="1322" actId="478"/>
          <ac:spMkLst>
            <pc:docMk/>
            <pc:sldMk cId="924150969" sldId="279"/>
            <ac:spMk id="5" creationId="{F8669C0A-3CF4-321A-EB4B-0F6B3FC557FB}"/>
          </ac:spMkLst>
        </pc:spChg>
        <pc:spChg chg="add mod">
          <ac:chgData name="Ahmed, Mushaer - (mushaerahmed)" userId="00497d4b-05d3-4af6-8ce7-57743e1ef879" providerId="ADAL" clId="{DC14B646-CB7E-4D1E-BCFB-EE423122A90C}" dt="2025-05-01T05:21:53.355" v="1342" actId="20577"/>
          <ac:spMkLst>
            <pc:docMk/>
            <pc:sldMk cId="924150969" sldId="279"/>
            <ac:spMk id="6" creationId="{4637DC1C-7830-7D7E-ACF1-44CE75CC6364}"/>
          </ac:spMkLst>
        </pc:spChg>
        <pc:spChg chg="add mod">
          <ac:chgData name="Ahmed, Mushaer - (mushaerahmed)" userId="00497d4b-05d3-4af6-8ce7-57743e1ef879" providerId="ADAL" clId="{DC14B646-CB7E-4D1E-BCFB-EE423122A90C}" dt="2025-05-01T05:23:41.272" v="1352" actId="2711"/>
          <ac:spMkLst>
            <pc:docMk/>
            <pc:sldMk cId="924150969" sldId="279"/>
            <ac:spMk id="8" creationId="{1430F8EA-B2DE-8296-DEE6-3619B72CD202}"/>
          </ac:spMkLst>
        </pc:spChg>
        <pc:spChg chg="add mod">
          <ac:chgData name="Ahmed, Mushaer - (mushaerahmed)" userId="00497d4b-05d3-4af6-8ce7-57743e1ef879" providerId="ADAL" clId="{DC14B646-CB7E-4D1E-BCFB-EE423122A90C}" dt="2025-05-01T05:29:12.312" v="1567" actId="14100"/>
          <ac:spMkLst>
            <pc:docMk/>
            <pc:sldMk cId="924150969" sldId="279"/>
            <ac:spMk id="9" creationId="{52F93969-F83C-1526-763A-EAF4C4CA80F7}"/>
          </ac:spMkLst>
        </pc:spChg>
        <pc:picChg chg="add mod">
          <ac:chgData name="Ahmed, Mushaer - (mushaerahmed)" userId="00497d4b-05d3-4af6-8ce7-57743e1ef879" providerId="ADAL" clId="{DC14B646-CB7E-4D1E-BCFB-EE423122A90C}" dt="2025-05-01T05:29:25.698" v="1570" actId="14100"/>
          <ac:picMkLst>
            <pc:docMk/>
            <pc:sldMk cId="924150969" sldId="279"/>
            <ac:picMk id="6146" creationId="{4D374AFC-4B10-29DB-EA7E-146B7FE07C13}"/>
          </ac:picMkLst>
        </pc:picChg>
      </pc:sldChg>
      <pc:sldChg chg="addSp delSp modSp new mod ord">
        <pc:chgData name="Ahmed, Mushaer - (mushaerahmed)" userId="00497d4b-05d3-4af6-8ce7-57743e1ef879" providerId="ADAL" clId="{DC14B646-CB7E-4D1E-BCFB-EE423122A90C}" dt="2025-05-01T20:08:34.258" v="2558"/>
        <pc:sldMkLst>
          <pc:docMk/>
          <pc:sldMk cId="1776312979" sldId="280"/>
        </pc:sldMkLst>
        <pc:spChg chg="del">
          <ac:chgData name="Ahmed, Mushaer - (mushaerahmed)" userId="00497d4b-05d3-4af6-8ce7-57743e1ef879" providerId="ADAL" clId="{DC14B646-CB7E-4D1E-BCFB-EE423122A90C}" dt="2025-05-01T05:31:05.587" v="1572" actId="478"/>
          <ac:spMkLst>
            <pc:docMk/>
            <pc:sldMk cId="1776312979" sldId="280"/>
            <ac:spMk id="3" creationId="{C599127A-9562-26BD-1D2D-66AE814DE02D}"/>
          </ac:spMkLst>
        </pc:spChg>
        <pc:spChg chg="del">
          <ac:chgData name="Ahmed, Mushaer - (mushaerahmed)" userId="00497d4b-05d3-4af6-8ce7-57743e1ef879" providerId="ADAL" clId="{DC14B646-CB7E-4D1E-BCFB-EE423122A90C}" dt="2025-05-01T05:31:09.490" v="1574" actId="478"/>
          <ac:spMkLst>
            <pc:docMk/>
            <pc:sldMk cId="1776312979" sldId="280"/>
            <ac:spMk id="4" creationId="{486D302F-C136-9A68-ED21-D1EFBA9EB6E1}"/>
          </ac:spMkLst>
        </pc:spChg>
        <pc:spChg chg="del">
          <ac:chgData name="Ahmed, Mushaer - (mushaerahmed)" userId="00497d4b-05d3-4af6-8ce7-57743e1ef879" providerId="ADAL" clId="{DC14B646-CB7E-4D1E-BCFB-EE423122A90C}" dt="2025-05-01T05:31:08.530" v="1573" actId="478"/>
          <ac:spMkLst>
            <pc:docMk/>
            <pc:sldMk cId="1776312979" sldId="280"/>
            <ac:spMk id="5" creationId="{C9ACA8C7-A5E3-1971-513A-86D57BF055B8}"/>
          </ac:spMkLst>
        </pc:spChg>
        <pc:spChg chg="add mod">
          <ac:chgData name="Ahmed, Mushaer - (mushaerahmed)" userId="00497d4b-05d3-4af6-8ce7-57743e1ef879" providerId="ADAL" clId="{DC14B646-CB7E-4D1E-BCFB-EE423122A90C}" dt="2025-05-01T06:31:37.190" v="1665"/>
          <ac:spMkLst>
            <pc:docMk/>
            <pc:sldMk cId="1776312979" sldId="280"/>
            <ac:spMk id="6" creationId="{F7CA1859-B021-F289-2952-50D7DE4297BC}"/>
          </ac:spMkLst>
        </pc:spChg>
        <pc:spChg chg="add mod">
          <ac:chgData name="Ahmed, Mushaer - (mushaerahmed)" userId="00497d4b-05d3-4af6-8ce7-57743e1ef879" providerId="ADAL" clId="{DC14B646-CB7E-4D1E-BCFB-EE423122A90C}" dt="2025-05-01T05:36:25.881" v="1642" actId="207"/>
          <ac:spMkLst>
            <pc:docMk/>
            <pc:sldMk cId="1776312979" sldId="280"/>
            <ac:spMk id="10" creationId="{C181D365-5C1B-7DC5-A8BE-8EF22B2A9FCA}"/>
          </ac:spMkLst>
        </pc:spChg>
        <pc:spChg chg="add del">
          <ac:chgData name="Ahmed, Mushaer - (mushaerahmed)" userId="00497d4b-05d3-4af6-8ce7-57743e1ef879" providerId="ADAL" clId="{DC14B646-CB7E-4D1E-BCFB-EE423122A90C}" dt="2025-05-01T05:36:36.206" v="1644" actId="22"/>
          <ac:spMkLst>
            <pc:docMk/>
            <pc:sldMk cId="1776312979" sldId="280"/>
            <ac:spMk id="12" creationId="{7423130E-CE74-50A4-67FA-B5A26BB12490}"/>
          </ac:spMkLst>
        </pc:spChg>
        <pc:spChg chg="add mod">
          <ac:chgData name="Ahmed, Mushaer - (mushaerahmed)" userId="00497d4b-05d3-4af6-8ce7-57743e1ef879" providerId="ADAL" clId="{DC14B646-CB7E-4D1E-BCFB-EE423122A90C}" dt="2025-05-01T05:37:28.710" v="1662" actId="1076"/>
          <ac:spMkLst>
            <pc:docMk/>
            <pc:sldMk cId="1776312979" sldId="280"/>
            <ac:spMk id="13" creationId="{5B5CF6FD-F1B9-A779-507E-BD93424D4528}"/>
          </ac:spMkLst>
        </pc:spChg>
        <pc:graphicFrameChg chg="add mod modGraphic">
          <ac:chgData name="Ahmed, Mushaer - (mushaerahmed)" userId="00497d4b-05d3-4af6-8ce7-57743e1ef879" providerId="ADAL" clId="{DC14B646-CB7E-4D1E-BCFB-EE423122A90C}" dt="2025-05-01T19:58:25.516" v="2487" actId="20577"/>
          <ac:graphicFrameMkLst>
            <pc:docMk/>
            <pc:sldMk cId="1776312979" sldId="280"/>
            <ac:graphicFrameMk id="7" creationId="{05335B79-C679-6220-07AE-66FB2569954D}"/>
          </ac:graphicFrameMkLst>
        </pc:graphicFrameChg>
        <pc:graphicFrameChg chg="add mod modGraphic">
          <ac:chgData name="Ahmed, Mushaer - (mushaerahmed)" userId="00497d4b-05d3-4af6-8ce7-57743e1ef879" providerId="ADAL" clId="{DC14B646-CB7E-4D1E-BCFB-EE423122A90C}" dt="2025-05-01T19:58:28.729" v="2491" actId="20577"/>
          <ac:graphicFrameMkLst>
            <pc:docMk/>
            <pc:sldMk cId="1776312979" sldId="280"/>
            <ac:graphicFrameMk id="8" creationId="{541EA76C-4346-47D6-ACB3-6698CBB848AF}"/>
          </ac:graphicFrameMkLst>
        </pc:graphicFrameChg>
      </pc:sldChg>
      <pc:sldChg chg="modSp mod">
        <pc:chgData name="Ahmed, Mushaer - (mushaerahmed)" userId="00497d4b-05d3-4af6-8ce7-57743e1ef879" providerId="ADAL" clId="{DC14B646-CB7E-4D1E-BCFB-EE423122A90C}" dt="2025-05-01T18:28:56.478" v="1691" actId="1076"/>
        <pc:sldMkLst>
          <pc:docMk/>
          <pc:sldMk cId="3223576451" sldId="281"/>
        </pc:sldMkLst>
        <pc:spChg chg="mod">
          <ac:chgData name="Ahmed, Mushaer - (mushaerahmed)" userId="00497d4b-05d3-4af6-8ce7-57743e1ef879" providerId="ADAL" clId="{DC14B646-CB7E-4D1E-BCFB-EE423122A90C}" dt="2025-05-01T18:28:02.237" v="1690" actId="20577"/>
          <ac:spMkLst>
            <pc:docMk/>
            <pc:sldMk cId="3223576451" sldId="281"/>
            <ac:spMk id="4" creationId="{8DEC0B48-9696-365E-A38F-8582D40F420B}"/>
          </ac:spMkLst>
        </pc:spChg>
        <pc:picChg chg="mod">
          <ac:chgData name="Ahmed, Mushaer - (mushaerahmed)" userId="00497d4b-05d3-4af6-8ce7-57743e1ef879" providerId="ADAL" clId="{DC14B646-CB7E-4D1E-BCFB-EE423122A90C}" dt="2025-05-01T18:28:56.478" v="1691" actId="1076"/>
          <ac:picMkLst>
            <pc:docMk/>
            <pc:sldMk cId="3223576451" sldId="281"/>
            <ac:picMk id="10" creationId="{A173438D-600F-7D26-7A58-27336CB2C5D6}"/>
          </ac:picMkLst>
        </pc:picChg>
      </pc:sldChg>
      <pc:sldChg chg="addSp delSp modSp mod ord">
        <pc:chgData name="Ahmed, Mushaer - (mushaerahmed)" userId="00497d4b-05d3-4af6-8ce7-57743e1ef879" providerId="ADAL" clId="{DC14B646-CB7E-4D1E-BCFB-EE423122A90C}" dt="2025-05-01T20:36:59.150" v="2697" actId="1076"/>
        <pc:sldMkLst>
          <pc:docMk/>
          <pc:sldMk cId="2708370709" sldId="282"/>
        </pc:sldMkLst>
        <pc:spChg chg="del">
          <ac:chgData name="Ahmed, Mushaer - (mushaerahmed)" userId="00497d4b-05d3-4af6-8ce7-57743e1ef879" providerId="ADAL" clId="{DC14B646-CB7E-4D1E-BCFB-EE423122A90C}" dt="2025-05-01T19:44:18.253" v="2366" actId="478"/>
          <ac:spMkLst>
            <pc:docMk/>
            <pc:sldMk cId="2708370709" sldId="282"/>
            <ac:spMk id="3" creationId="{AC8CBC42-0255-4F02-AFBB-811EAEFAB5E9}"/>
          </ac:spMkLst>
        </pc:spChg>
        <pc:spChg chg="add mod">
          <ac:chgData name="Ahmed, Mushaer - (mushaerahmed)" userId="00497d4b-05d3-4af6-8ce7-57743e1ef879" providerId="ADAL" clId="{DC14B646-CB7E-4D1E-BCFB-EE423122A90C}" dt="2025-05-01T20:36:59.150" v="2697" actId="1076"/>
          <ac:spMkLst>
            <pc:docMk/>
            <pc:sldMk cId="2708370709" sldId="282"/>
            <ac:spMk id="6" creationId="{1046AC34-CCEE-63ED-84B8-5B4F9516E1A1}"/>
          </ac:spMkLst>
        </pc:spChg>
        <pc:spChg chg="mod">
          <ac:chgData name="Ahmed, Mushaer - (mushaerahmed)" userId="00497d4b-05d3-4af6-8ce7-57743e1ef879" providerId="ADAL" clId="{DC14B646-CB7E-4D1E-BCFB-EE423122A90C}" dt="2025-05-01T19:45:16.982" v="2386" actId="14100"/>
          <ac:spMkLst>
            <pc:docMk/>
            <pc:sldMk cId="2708370709" sldId="282"/>
            <ac:spMk id="8" creationId="{00827E1D-EA72-9A46-ECC9-4B7A81133764}"/>
          </ac:spMkLst>
        </pc:spChg>
        <pc:spChg chg="add del mod">
          <ac:chgData name="Ahmed, Mushaer - (mushaerahmed)" userId="00497d4b-05d3-4af6-8ce7-57743e1ef879" providerId="ADAL" clId="{DC14B646-CB7E-4D1E-BCFB-EE423122A90C}" dt="2025-05-01T19:44:19.839" v="2367" actId="478"/>
          <ac:spMkLst>
            <pc:docMk/>
            <pc:sldMk cId="2708370709" sldId="282"/>
            <ac:spMk id="10" creationId="{D4C1ADE5-B71D-CA94-45CE-6F8D3A766CAA}"/>
          </ac:spMkLst>
        </pc:spChg>
        <pc:picChg chg="mod">
          <ac:chgData name="Ahmed, Mushaer - (mushaerahmed)" userId="00497d4b-05d3-4af6-8ce7-57743e1ef879" providerId="ADAL" clId="{DC14B646-CB7E-4D1E-BCFB-EE423122A90C}" dt="2025-05-01T19:45:20.556" v="2387" actId="1076"/>
          <ac:picMkLst>
            <pc:docMk/>
            <pc:sldMk cId="2708370709" sldId="282"/>
            <ac:picMk id="7" creationId="{FFDEDD5A-1980-5E2D-EFA5-EBFFE7CBC510}"/>
          </ac:picMkLst>
        </pc:picChg>
      </pc:sldChg>
      <pc:sldChg chg="addSp delSp modSp mod ord">
        <pc:chgData name="Ahmed, Mushaer - (mushaerahmed)" userId="00497d4b-05d3-4af6-8ce7-57743e1ef879" providerId="ADAL" clId="{DC14B646-CB7E-4D1E-BCFB-EE423122A90C}" dt="2025-05-01T20:37:09.005" v="2699" actId="1076"/>
        <pc:sldMkLst>
          <pc:docMk/>
          <pc:sldMk cId="2055217365" sldId="283"/>
        </pc:sldMkLst>
        <pc:spChg chg="del">
          <ac:chgData name="Ahmed, Mushaer - (mushaerahmed)" userId="00497d4b-05d3-4af6-8ce7-57743e1ef879" providerId="ADAL" clId="{DC14B646-CB7E-4D1E-BCFB-EE423122A90C}" dt="2025-05-01T19:45:48.373" v="2390" actId="478"/>
          <ac:spMkLst>
            <pc:docMk/>
            <pc:sldMk cId="2055217365" sldId="283"/>
            <ac:spMk id="3" creationId="{96D62B0F-2BA7-6FDA-EC94-203E35207900}"/>
          </ac:spMkLst>
        </pc:spChg>
        <pc:spChg chg="add mod">
          <ac:chgData name="Ahmed, Mushaer - (mushaerahmed)" userId="00497d4b-05d3-4af6-8ce7-57743e1ef879" providerId="ADAL" clId="{DC14B646-CB7E-4D1E-BCFB-EE423122A90C}" dt="2025-05-01T20:37:06.158" v="2698" actId="1076"/>
          <ac:spMkLst>
            <pc:docMk/>
            <pc:sldMk cId="2055217365" sldId="283"/>
            <ac:spMk id="6" creationId="{8D3E4AAF-0086-38CB-15E2-F3C665D489E6}"/>
          </ac:spMkLst>
        </pc:spChg>
        <pc:spChg chg="mod">
          <ac:chgData name="Ahmed, Mushaer - (mushaerahmed)" userId="00497d4b-05d3-4af6-8ce7-57743e1ef879" providerId="ADAL" clId="{DC14B646-CB7E-4D1E-BCFB-EE423122A90C}" dt="2025-05-01T20:07:57.007" v="2551" actId="33524"/>
          <ac:spMkLst>
            <pc:docMk/>
            <pc:sldMk cId="2055217365" sldId="283"/>
            <ac:spMk id="8" creationId="{FFDEE695-76D5-176F-2F6D-613015A048B1}"/>
          </ac:spMkLst>
        </pc:spChg>
        <pc:spChg chg="add del mod">
          <ac:chgData name="Ahmed, Mushaer - (mushaerahmed)" userId="00497d4b-05d3-4af6-8ce7-57743e1ef879" providerId="ADAL" clId="{DC14B646-CB7E-4D1E-BCFB-EE423122A90C}" dt="2025-05-01T19:45:49.469" v="2391" actId="478"/>
          <ac:spMkLst>
            <pc:docMk/>
            <pc:sldMk cId="2055217365" sldId="283"/>
            <ac:spMk id="10" creationId="{A2E22463-93C5-91BE-2B43-5A241D9F4136}"/>
          </ac:spMkLst>
        </pc:spChg>
        <pc:picChg chg="del mod">
          <ac:chgData name="Ahmed, Mushaer - (mushaerahmed)" userId="00497d4b-05d3-4af6-8ce7-57743e1ef879" providerId="ADAL" clId="{DC14B646-CB7E-4D1E-BCFB-EE423122A90C}" dt="2025-05-01T20:00:40.597" v="2492" actId="478"/>
          <ac:picMkLst>
            <pc:docMk/>
            <pc:sldMk cId="2055217365" sldId="283"/>
            <ac:picMk id="7" creationId="{F41DF3D5-FFF2-5EB2-5F17-C9C8B5CCB432}"/>
          </ac:picMkLst>
        </pc:picChg>
        <pc:picChg chg="add mod">
          <ac:chgData name="Ahmed, Mushaer - (mushaerahmed)" userId="00497d4b-05d3-4af6-8ce7-57743e1ef879" providerId="ADAL" clId="{DC14B646-CB7E-4D1E-BCFB-EE423122A90C}" dt="2025-05-01T20:37:09.005" v="2699" actId="1076"/>
          <ac:picMkLst>
            <pc:docMk/>
            <pc:sldMk cId="2055217365" sldId="283"/>
            <ac:picMk id="15362" creationId="{A0653B90-3F6B-4748-E76D-C10F989BD24A}"/>
          </ac:picMkLst>
        </pc:picChg>
      </pc:sldChg>
      <pc:sldChg chg="addSp delSp modSp mod ord">
        <pc:chgData name="Ahmed, Mushaer - (mushaerahmed)" userId="00497d4b-05d3-4af6-8ce7-57743e1ef879" providerId="ADAL" clId="{DC14B646-CB7E-4D1E-BCFB-EE423122A90C}" dt="2025-05-01T20:07:27.162" v="2516"/>
        <pc:sldMkLst>
          <pc:docMk/>
          <pc:sldMk cId="3029553609" sldId="284"/>
        </pc:sldMkLst>
        <pc:spChg chg="del mod">
          <ac:chgData name="Ahmed, Mushaer - (mushaerahmed)" userId="00497d4b-05d3-4af6-8ce7-57743e1ef879" providerId="ADAL" clId="{DC14B646-CB7E-4D1E-BCFB-EE423122A90C}" dt="2025-05-01T19:54:04.243" v="2450" actId="478"/>
          <ac:spMkLst>
            <pc:docMk/>
            <pc:sldMk cId="3029553609" sldId="284"/>
            <ac:spMk id="3" creationId="{E617C80A-51F5-5C43-ED48-FE7D52A0F853}"/>
          </ac:spMkLst>
        </pc:spChg>
        <pc:spChg chg="mod">
          <ac:chgData name="Ahmed, Mushaer - (mushaerahmed)" userId="00497d4b-05d3-4af6-8ce7-57743e1ef879" providerId="ADAL" clId="{DC14B646-CB7E-4D1E-BCFB-EE423122A90C}" dt="2025-05-01T20:01:56.059" v="2506" actId="14100"/>
          <ac:spMkLst>
            <pc:docMk/>
            <pc:sldMk cId="3029553609" sldId="284"/>
            <ac:spMk id="6" creationId="{4E49E5E2-26B7-40F0-7921-7E14233B6135}"/>
          </ac:spMkLst>
        </pc:spChg>
        <pc:spChg chg="add mod">
          <ac:chgData name="Ahmed, Mushaer - (mushaerahmed)" userId="00497d4b-05d3-4af6-8ce7-57743e1ef879" providerId="ADAL" clId="{DC14B646-CB7E-4D1E-BCFB-EE423122A90C}" dt="2025-05-01T19:54:13.191" v="2452" actId="1076"/>
          <ac:spMkLst>
            <pc:docMk/>
            <pc:sldMk cId="3029553609" sldId="284"/>
            <ac:spMk id="7" creationId="{EB4F18F6-FF27-8A8F-61D5-249BD75704F6}"/>
          </ac:spMkLst>
        </pc:spChg>
        <pc:picChg chg="add mod">
          <ac:chgData name="Ahmed, Mushaer - (mushaerahmed)" userId="00497d4b-05d3-4af6-8ce7-57743e1ef879" providerId="ADAL" clId="{DC14B646-CB7E-4D1E-BCFB-EE423122A90C}" dt="2025-05-01T19:53:31.975" v="2443" actId="1076"/>
          <ac:picMkLst>
            <pc:docMk/>
            <pc:sldMk cId="3029553609" sldId="284"/>
            <ac:picMk id="17410" creationId="{65A6DC38-84B6-4E70-4526-03F3F9B7C1DC}"/>
          </ac:picMkLst>
        </pc:picChg>
      </pc:sldChg>
      <pc:sldChg chg="modSp mod ord">
        <pc:chgData name="Ahmed, Mushaer - (mushaerahmed)" userId="00497d4b-05d3-4af6-8ce7-57743e1ef879" providerId="ADAL" clId="{DC14B646-CB7E-4D1E-BCFB-EE423122A90C}" dt="2025-05-01T20:15:08.081" v="2583" actId="2165"/>
        <pc:sldMkLst>
          <pc:docMk/>
          <pc:sldMk cId="1034349486" sldId="285"/>
        </pc:sldMkLst>
        <pc:spChg chg="mod">
          <ac:chgData name="Ahmed, Mushaer - (mushaerahmed)" userId="00497d4b-05d3-4af6-8ce7-57743e1ef879" providerId="ADAL" clId="{DC14B646-CB7E-4D1E-BCFB-EE423122A90C}" dt="2025-05-01T19:54:19.850" v="2453" actId="207"/>
          <ac:spMkLst>
            <pc:docMk/>
            <pc:sldMk cId="1034349486" sldId="285"/>
            <ac:spMk id="3" creationId="{E3B90241-9404-F33D-70C2-054F77A72440}"/>
          </ac:spMkLst>
        </pc:spChg>
        <pc:graphicFrameChg chg="mod modGraphic">
          <ac:chgData name="Ahmed, Mushaer - (mushaerahmed)" userId="00497d4b-05d3-4af6-8ce7-57743e1ef879" providerId="ADAL" clId="{DC14B646-CB7E-4D1E-BCFB-EE423122A90C}" dt="2025-05-01T20:15:08.081" v="2583" actId="2165"/>
          <ac:graphicFrameMkLst>
            <pc:docMk/>
            <pc:sldMk cId="1034349486" sldId="285"/>
            <ac:graphicFrameMk id="7" creationId="{40391457-5806-C572-E982-23539BA01C3F}"/>
          </ac:graphicFrameMkLst>
        </pc:graphicFrameChg>
      </pc:sldChg>
      <pc:sldChg chg="modSp mod">
        <pc:chgData name="Ahmed, Mushaer - (mushaerahmed)" userId="00497d4b-05d3-4af6-8ce7-57743e1ef879" providerId="ADAL" clId="{DC14B646-CB7E-4D1E-BCFB-EE423122A90C}" dt="2025-05-01T20:19:21.846" v="2603" actId="1076"/>
        <pc:sldMkLst>
          <pc:docMk/>
          <pc:sldMk cId="3858459128" sldId="286"/>
        </pc:sldMkLst>
        <pc:spChg chg="mod">
          <ac:chgData name="Ahmed, Mushaer - (mushaerahmed)" userId="00497d4b-05d3-4af6-8ce7-57743e1ef879" providerId="ADAL" clId="{DC14B646-CB7E-4D1E-BCFB-EE423122A90C}" dt="2025-05-01T20:11:58.461" v="2559" actId="404"/>
          <ac:spMkLst>
            <pc:docMk/>
            <pc:sldMk cId="3858459128" sldId="286"/>
            <ac:spMk id="3" creationId="{943418C5-00C0-8481-50F8-B08ECCDF5D35}"/>
          </ac:spMkLst>
        </pc:spChg>
        <pc:spChg chg="mod">
          <ac:chgData name="Ahmed, Mushaer - (mushaerahmed)" userId="00497d4b-05d3-4af6-8ce7-57743e1ef879" providerId="ADAL" clId="{DC14B646-CB7E-4D1E-BCFB-EE423122A90C}" dt="2025-05-01T20:19:05.870" v="2600" actId="20577"/>
          <ac:spMkLst>
            <pc:docMk/>
            <pc:sldMk cId="3858459128" sldId="286"/>
            <ac:spMk id="9" creationId="{18714215-1200-C527-B46C-0AD18671CC2A}"/>
          </ac:spMkLst>
        </pc:spChg>
        <pc:picChg chg="mod">
          <ac:chgData name="Ahmed, Mushaer - (mushaerahmed)" userId="00497d4b-05d3-4af6-8ce7-57743e1ef879" providerId="ADAL" clId="{DC14B646-CB7E-4D1E-BCFB-EE423122A90C}" dt="2025-05-01T20:19:16.645" v="2602" actId="1076"/>
          <ac:picMkLst>
            <pc:docMk/>
            <pc:sldMk cId="3858459128" sldId="286"/>
            <ac:picMk id="15" creationId="{B58DB465-C8A2-9A42-7051-C75A28710408}"/>
          </ac:picMkLst>
        </pc:picChg>
        <pc:picChg chg="mod">
          <ac:chgData name="Ahmed, Mushaer - (mushaerahmed)" userId="00497d4b-05d3-4af6-8ce7-57743e1ef879" providerId="ADAL" clId="{DC14B646-CB7E-4D1E-BCFB-EE423122A90C}" dt="2025-05-01T20:19:13.927" v="2601" actId="1076"/>
          <ac:picMkLst>
            <pc:docMk/>
            <pc:sldMk cId="3858459128" sldId="286"/>
            <ac:picMk id="17" creationId="{37F5D10E-3971-D4CA-0900-8812569269DF}"/>
          </ac:picMkLst>
        </pc:picChg>
        <pc:picChg chg="mod">
          <ac:chgData name="Ahmed, Mushaer - (mushaerahmed)" userId="00497d4b-05d3-4af6-8ce7-57743e1ef879" providerId="ADAL" clId="{DC14B646-CB7E-4D1E-BCFB-EE423122A90C}" dt="2025-05-01T20:19:21.846" v="2603" actId="1076"/>
          <ac:picMkLst>
            <pc:docMk/>
            <pc:sldMk cId="3858459128" sldId="286"/>
            <ac:picMk id="19" creationId="{1C3A7C03-08AF-536B-A952-9082854894CD}"/>
          </ac:picMkLst>
        </pc:picChg>
      </pc:sldChg>
      <pc:sldChg chg="addSp delSp modSp new mod">
        <pc:chgData name="Ahmed, Mushaer - (mushaerahmed)" userId="00497d4b-05d3-4af6-8ce7-57743e1ef879" providerId="ADAL" clId="{DC14B646-CB7E-4D1E-BCFB-EE423122A90C}" dt="2025-05-01T19:57:30.901" v="2481" actId="207"/>
        <pc:sldMkLst>
          <pc:docMk/>
          <pc:sldMk cId="3067782446" sldId="287"/>
        </pc:sldMkLst>
        <pc:spChg chg="del">
          <ac:chgData name="Ahmed, Mushaer - (mushaerahmed)" userId="00497d4b-05d3-4af6-8ce7-57743e1ef879" providerId="ADAL" clId="{DC14B646-CB7E-4D1E-BCFB-EE423122A90C}" dt="2025-05-01T18:38:40.037" v="1708" actId="478"/>
          <ac:spMkLst>
            <pc:docMk/>
            <pc:sldMk cId="3067782446" sldId="287"/>
            <ac:spMk id="3" creationId="{C231CB8B-9569-DFAE-F025-008ACE2E9E50}"/>
          </ac:spMkLst>
        </pc:spChg>
        <pc:spChg chg="del">
          <ac:chgData name="Ahmed, Mushaer - (mushaerahmed)" userId="00497d4b-05d3-4af6-8ce7-57743e1ef879" providerId="ADAL" clId="{DC14B646-CB7E-4D1E-BCFB-EE423122A90C}" dt="2025-05-01T18:38:42.834" v="1709" actId="478"/>
          <ac:spMkLst>
            <pc:docMk/>
            <pc:sldMk cId="3067782446" sldId="287"/>
            <ac:spMk id="4" creationId="{3074EFBE-70E1-E87D-3AD4-1E11CDE8F83F}"/>
          </ac:spMkLst>
        </pc:spChg>
        <pc:spChg chg="del">
          <ac:chgData name="Ahmed, Mushaer - (mushaerahmed)" userId="00497d4b-05d3-4af6-8ce7-57743e1ef879" providerId="ADAL" clId="{DC14B646-CB7E-4D1E-BCFB-EE423122A90C}" dt="2025-05-01T18:38:42.834" v="1709" actId="478"/>
          <ac:spMkLst>
            <pc:docMk/>
            <pc:sldMk cId="3067782446" sldId="287"/>
            <ac:spMk id="5" creationId="{931021E2-666F-9187-0DAB-3F6DC12B19CB}"/>
          </ac:spMkLst>
        </pc:spChg>
        <pc:spChg chg="add mod">
          <ac:chgData name="Ahmed, Mushaer - (mushaerahmed)" userId="00497d4b-05d3-4af6-8ce7-57743e1ef879" providerId="ADAL" clId="{DC14B646-CB7E-4D1E-BCFB-EE423122A90C}" dt="2025-05-01T18:39:04.340" v="1717" actId="1076"/>
          <ac:spMkLst>
            <pc:docMk/>
            <pc:sldMk cId="3067782446" sldId="287"/>
            <ac:spMk id="6" creationId="{B6CE682D-3AD3-14B2-3A90-FD04F4ACBA8F}"/>
          </ac:spMkLst>
        </pc:spChg>
        <pc:spChg chg="add mod">
          <ac:chgData name="Ahmed, Mushaer - (mushaerahmed)" userId="00497d4b-05d3-4af6-8ce7-57743e1ef879" providerId="ADAL" clId="{DC14B646-CB7E-4D1E-BCFB-EE423122A90C}" dt="2025-05-01T18:41:21.378" v="1719"/>
          <ac:spMkLst>
            <pc:docMk/>
            <pc:sldMk cId="3067782446" sldId="287"/>
            <ac:spMk id="7" creationId="{4C8FCB41-3397-132C-6F2F-4CB4AD187FE0}"/>
          </ac:spMkLst>
        </pc:spChg>
        <pc:spChg chg="add mod">
          <ac:chgData name="Ahmed, Mushaer - (mushaerahmed)" userId="00497d4b-05d3-4af6-8ce7-57743e1ef879" providerId="ADAL" clId="{DC14B646-CB7E-4D1E-BCFB-EE423122A90C}" dt="2025-05-01T19:57:30.901" v="2481" actId="207"/>
          <ac:spMkLst>
            <pc:docMk/>
            <pc:sldMk cId="3067782446" sldId="287"/>
            <ac:spMk id="8" creationId="{AAFF6560-83E1-1AB5-7097-C646D7FBF73D}"/>
          </ac:spMkLst>
        </pc:spChg>
        <pc:picChg chg="add del mod">
          <ac:chgData name="Ahmed, Mushaer - (mushaerahmed)" userId="00497d4b-05d3-4af6-8ce7-57743e1ef879" providerId="ADAL" clId="{DC14B646-CB7E-4D1E-BCFB-EE423122A90C}" dt="2025-05-01T18:45:23.365" v="1782" actId="478"/>
          <ac:picMkLst>
            <pc:docMk/>
            <pc:sldMk cId="3067782446" sldId="287"/>
            <ac:picMk id="9" creationId="{2B12A68B-47B1-58ED-5343-97049BAA1843}"/>
          </ac:picMkLst>
        </pc:picChg>
        <pc:picChg chg="add del mod">
          <ac:chgData name="Ahmed, Mushaer - (mushaerahmed)" userId="00497d4b-05d3-4af6-8ce7-57743e1ef879" providerId="ADAL" clId="{DC14B646-CB7E-4D1E-BCFB-EE423122A90C}" dt="2025-05-01T19:48:46.360" v="2420" actId="478"/>
          <ac:picMkLst>
            <pc:docMk/>
            <pc:sldMk cId="3067782446" sldId="287"/>
            <ac:picMk id="9218" creationId="{FA973E70-914B-9F9E-76A9-EA3600869A33}"/>
          </ac:picMkLst>
        </pc:picChg>
        <pc:picChg chg="add mod">
          <ac:chgData name="Ahmed, Mushaer - (mushaerahmed)" userId="00497d4b-05d3-4af6-8ce7-57743e1ef879" providerId="ADAL" clId="{DC14B646-CB7E-4D1E-BCFB-EE423122A90C}" dt="2025-05-01T19:49:21.536" v="2428" actId="1076"/>
          <ac:picMkLst>
            <pc:docMk/>
            <pc:sldMk cId="3067782446" sldId="287"/>
            <ac:picMk id="9220" creationId="{8FC48CB3-3172-347B-38FB-000AE2C83E6B}"/>
          </ac:picMkLst>
        </pc:picChg>
      </pc:sldChg>
      <pc:sldChg chg="addSp delSp modSp add mod">
        <pc:chgData name="Ahmed, Mushaer - (mushaerahmed)" userId="00497d4b-05d3-4af6-8ce7-57743e1ef879" providerId="ADAL" clId="{DC14B646-CB7E-4D1E-BCFB-EE423122A90C}" dt="2025-05-01T20:34:08.857" v="2688" actId="113"/>
        <pc:sldMkLst>
          <pc:docMk/>
          <pc:sldMk cId="3021728149" sldId="288"/>
        </pc:sldMkLst>
        <pc:spChg chg="del">
          <ac:chgData name="Ahmed, Mushaer - (mushaerahmed)" userId="00497d4b-05d3-4af6-8ce7-57743e1ef879" providerId="ADAL" clId="{DC14B646-CB7E-4D1E-BCFB-EE423122A90C}" dt="2025-05-01T18:49:58.919" v="1787" actId="478"/>
          <ac:spMkLst>
            <pc:docMk/>
            <pc:sldMk cId="3021728149" sldId="288"/>
            <ac:spMk id="3" creationId="{46C78253-E003-4B95-A2C5-8A9891D781C4}"/>
          </ac:spMkLst>
        </pc:spChg>
        <pc:spChg chg="del">
          <ac:chgData name="Ahmed, Mushaer - (mushaerahmed)" userId="00497d4b-05d3-4af6-8ce7-57743e1ef879" providerId="ADAL" clId="{DC14B646-CB7E-4D1E-BCFB-EE423122A90C}" dt="2025-05-01T18:50:01.428" v="1789" actId="478"/>
          <ac:spMkLst>
            <pc:docMk/>
            <pc:sldMk cId="3021728149" sldId="288"/>
            <ac:spMk id="4" creationId="{B70DFE20-E8FE-137A-98CE-B30278C1FFB7}"/>
          </ac:spMkLst>
        </pc:spChg>
        <pc:spChg chg="del">
          <ac:chgData name="Ahmed, Mushaer - (mushaerahmed)" userId="00497d4b-05d3-4af6-8ce7-57743e1ef879" providerId="ADAL" clId="{DC14B646-CB7E-4D1E-BCFB-EE423122A90C}" dt="2025-05-01T18:49:59.928" v="1788" actId="478"/>
          <ac:spMkLst>
            <pc:docMk/>
            <pc:sldMk cId="3021728149" sldId="288"/>
            <ac:spMk id="5" creationId="{F3496BF2-CAB0-F412-4FE0-6A5C92B55CBD}"/>
          </ac:spMkLst>
        </pc:spChg>
        <pc:spChg chg="add mod">
          <ac:chgData name="Ahmed, Mushaer - (mushaerahmed)" userId="00497d4b-05d3-4af6-8ce7-57743e1ef879" providerId="ADAL" clId="{DC14B646-CB7E-4D1E-BCFB-EE423122A90C}" dt="2025-05-01T18:49:57.103" v="1786"/>
          <ac:spMkLst>
            <pc:docMk/>
            <pc:sldMk cId="3021728149" sldId="288"/>
            <ac:spMk id="6" creationId="{BC1A37FA-54BB-1BCA-D685-CEEB10D39AF1}"/>
          </ac:spMkLst>
        </pc:spChg>
        <pc:spChg chg="add mod">
          <ac:chgData name="Ahmed, Mushaer - (mushaerahmed)" userId="00497d4b-05d3-4af6-8ce7-57743e1ef879" providerId="ADAL" clId="{DC14B646-CB7E-4D1E-BCFB-EE423122A90C}" dt="2025-05-01T20:34:08.857" v="2688" actId="113"/>
          <ac:spMkLst>
            <pc:docMk/>
            <pc:sldMk cId="3021728149" sldId="288"/>
            <ac:spMk id="8" creationId="{E227E012-0134-4EDC-1AF5-4F158D8F56F9}"/>
          </ac:spMkLst>
        </pc:spChg>
        <pc:spChg chg="add">
          <ac:chgData name="Ahmed, Mushaer - (mushaerahmed)" userId="00497d4b-05d3-4af6-8ce7-57743e1ef879" providerId="ADAL" clId="{DC14B646-CB7E-4D1E-BCFB-EE423122A90C}" dt="2025-05-01T18:58:03.835" v="1836"/>
          <ac:spMkLst>
            <pc:docMk/>
            <pc:sldMk cId="3021728149" sldId="288"/>
            <ac:spMk id="9" creationId="{58262A1E-C0E3-170D-E243-87D59380C364}"/>
          </ac:spMkLst>
        </pc:spChg>
        <pc:spChg chg="add mod">
          <ac:chgData name="Ahmed, Mushaer - (mushaerahmed)" userId="00497d4b-05d3-4af6-8ce7-57743e1ef879" providerId="ADAL" clId="{DC14B646-CB7E-4D1E-BCFB-EE423122A90C}" dt="2025-05-01T19:03:28.641" v="1919" actId="1076"/>
          <ac:spMkLst>
            <pc:docMk/>
            <pc:sldMk cId="3021728149" sldId="288"/>
            <ac:spMk id="10" creationId="{6525C4D0-CAB2-CE80-728F-C29CE3A92F55}"/>
          </ac:spMkLst>
        </pc:spChg>
        <pc:spChg chg="add">
          <ac:chgData name="Ahmed, Mushaer - (mushaerahmed)" userId="00497d4b-05d3-4af6-8ce7-57743e1ef879" providerId="ADAL" clId="{DC14B646-CB7E-4D1E-BCFB-EE423122A90C}" dt="2025-05-01T18:58:11.986" v="1838"/>
          <ac:spMkLst>
            <pc:docMk/>
            <pc:sldMk cId="3021728149" sldId="288"/>
            <ac:spMk id="11" creationId="{B3EC6AC1-856D-3AD2-616D-3C22E25D64E0}"/>
          </ac:spMkLst>
        </pc:spChg>
        <pc:spChg chg="add">
          <ac:chgData name="Ahmed, Mushaer - (mushaerahmed)" userId="00497d4b-05d3-4af6-8ce7-57743e1ef879" providerId="ADAL" clId="{DC14B646-CB7E-4D1E-BCFB-EE423122A90C}" dt="2025-05-01T18:58:37.952" v="1845"/>
          <ac:spMkLst>
            <pc:docMk/>
            <pc:sldMk cId="3021728149" sldId="288"/>
            <ac:spMk id="12" creationId="{631A2918-8E31-79C7-83C3-7D3DE79F3948}"/>
          </ac:spMkLst>
        </pc:spChg>
      </pc:sldChg>
      <pc:sldChg chg="addSp delSp modSp add mod">
        <pc:chgData name="Ahmed, Mushaer - (mushaerahmed)" userId="00497d4b-05d3-4af6-8ce7-57743e1ef879" providerId="ADAL" clId="{DC14B646-CB7E-4D1E-BCFB-EE423122A90C}" dt="2025-05-01T20:35:35.062" v="2691" actId="1076"/>
        <pc:sldMkLst>
          <pc:docMk/>
          <pc:sldMk cId="176741360" sldId="289"/>
        </pc:sldMkLst>
        <pc:spChg chg="del">
          <ac:chgData name="Ahmed, Mushaer - (mushaerahmed)" userId="00497d4b-05d3-4af6-8ce7-57743e1ef879" providerId="ADAL" clId="{DC14B646-CB7E-4D1E-BCFB-EE423122A90C}" dt="2025-05-01T19:03:48.176" v="1922" actId="478"/>
          <ac:spMkLst>
            <pc:docMk/>
            <pc:sldMk cId="176741360" sldId="289"/>
            <ac:spMk id="3" creationId="{41614565-6CAF-24D4-CE79-DD5DB15BA8AB}"/>
          </ac:spMkLst>
        </pc:spChg>
        <pc:spChg chg="del">
          <ac:chgData name="Ahmed, Mushaer - (mushaerahmed)" userId="00497d4b-05d3-4af6-8ce7-57743e1ef879" providerId="ADAL" clId="{DC14B646-CB7E-4D1E-BCFB-EE423122A90C}" dt="2025-05-01T19:03:46.787" v="1920" actId="478"/>
          <ac:spMkLst>
            <pc:docMk/>
            <pc:sldMk cId="176741360" sldId="289"/>
            <ac:spMk id="4" creationId="{24D0CACF-D6B0-9C17-E2A9-38F6E4749DE4}"/>
          </ac:spMkLst>
        </pc:spChg>
        <pc:spChg chg="del">
          <ac:chgData name="Ahmed, Mushaer - (mushaerahmed)" userId="00497d4b-05d3-4af6-8ce7-57743e1ef879" providerId="ADAL" clId="{DC14B646-CB7E-4D1E-BCFB-EE423122A90C}" dt="2025-05-01T19:03:47.371" v="1921" actId="478"/>
          <ac:spMkLst>
            <pc:docMk/>
            <pc:sldMk cId="176741360" sldId="289"/>
            <ac:spMk id="5" creationId="{FE12203E-716E-3ADD-08A9-5C0CDE25F33B}"/>
          </ac:spMkLst>
        </pc:spChg>
        <pc:spChg chg="add mod">
          <ac:chgData name="Ahmed, Mushaer - (mushaerahmed)" userId="00497d4b-05d3-4af6-8ce7-57743e1ef879" providerId="ADAL" clId="{DC14B646-CB7E-4D1E-BCFB-EE423122A90C}" dt="2025-05-01T20:35:35.062" v="2691" actId="1076"/>
          <ac:spMkLst>
            <pc:docMk/>
            <pc:sldMk cId="176741360" sldId="289"/>
            <ac:spMk id="6" creationId="{29AFEF40-2750-FEBD-F711-D210CE4C729D}"/>
          </ac:spMkLst>
        </pc:spChg>
        <pc:spChg chg="add mod">
          <ac:chgData name="Ahmed, Mushaer - (mushaerahmed)" userId="00497d4b-05d3-4af6-8ce7-57743e1ef879" providerId="ADAL" clId="{DC14B646-CB7E-4D1E-BCFB-EE423122A90C}" dt="2025-05-01T19:10:17.614" v="2011" actId="1076"/>
          <ac:spMkLst>
            <pc:docMk/>
            <pc:sldMk cId="176741360" sldId="289"/>
            <ac:spMk id="9" creationId="{DFB8EDB1-DB06-C00D-0850-A3EC1285E542}"/>
          </ac:spMkLst>
        </pc:spChg>
        <pc:spChg chg="add mod">
          <ac:chgData name="Ahmed, Mushaer - (mushaerahmed)" userId="00497d4b-05d3-4af6-8ce7-57743e1ef879" providerId="ADAL" clId="{DC14B646-CB7E-4D1E-BCFB-EE423122A90C}" dt="2025-05-01T19:13:59.702" v="2023" actId="14100"/>
          <ac:spMkLst>
            <pc:docMk/>
            <pc:sldMk cId="176741360" sldId="289"/>
            <ac:spMk id="12" creationId="{60FD26D5-B77D-0E8D-B4EB-F48EE9FC3968}"/>
          </ac:spMkLst>
        </pc:spChg>
        <pc:graphicFrameChg chg="add mod modGraphic">
          <ac:chgData name="Ahmed, Mushaer - (mushaerahmed)" userId="00497d4b-05d3-4af6-8ce7-57743e1ef879" providerId="ADAL" clId="{DC14B646-CB7E-4D1E-BCFB-EE423122A90C}" dt="2025-05-01T19:19:48.009" v="2098" actId="122"/>
          <ac:graphicFrameMkLst>
            <pc:docMk/>
            <pc:sldMk cId="176741360" sldId="289"/>
            <ac:graphicFrameMk id="7" creationId="{99067CAF-4D21-E395-3F7D-6F7C3130E00D}"/>
          </ac:graphicFrameMkLst>
        </pc:graphicFrameChg>
        <pc:graphicFrameChg chg="add mod modGraphic">
          <ac:chgData name="Ahmed, Mushaer - (mushaerahmed)" userId="00497d4b-05d3-4af6-8ce7-57743e1ef879" providerId="ADAL" clId="{DC14B646-CB7E-4D1E-BCFB-EE423122A90C}" dt="2025-05-01T19:19:45.721" v="2097" actId="122"/>
          <ac:graphicFrameMkLst>
            <pc:docMk/>
            <pc:sldMk cId="176741360" sldId="289"/>
            <ac:graphicFrameMk id="10" creationId="{96D6CEF2-527C-95CB-6A2B-2AD0ABCB836C}"/>
          </ac:graphicFrameMkLst>
        </pc:graphicFrameChg>
      </pc:sldChg>
      <pc:sldChg chg="addSp delSp modSp add mod">
        <pc:chgData name="Ahmed, Mushaer - (mushaerahmed)" userId="00497d4b-05d3-4af6-8ce7-57743e1ef879" providerId="ADAL" clId="{DC14B646-CB7E-4D1E-BCFB-EE423122A90C}" dt="2025-05-01T20:35:40.813" v="2692" actId="1076"/>
        <pc:sldMkLst>
          <pc:docMk/>
          <pc:sldMk cId="294916095" sldId="290"/>
        </pc:sldMkLst>
        <pc:spChg chg="del">
          <ac:chgData name="Ahmed, Mushaer - (mushaerahmed)" userId="00497d4b-05d3-4af6-8ce7-57743e1ef879" providerId="ADAL" clId="{DC14B646-CB7E-4D1E-BCFB-EE423122A90C}" dt="2025-05-01T19:14:35.263" v="2027" actId="478"/>
          <ac:spMkLst>
            <pc:docMk/>
            <pc:sldMk cId="294916095" sldId="290"/>
            <ac:spMk id="3" creationId="{88D45F4B-6543-07DE-75E6-209C27C18CDA}"/>
          </ac:spMkLst>
        </pc:spChg>
        <pc:spChg chg="del">
          <ac:chgData name="Ahmed, Mushaer - (mushaerahmed)" userId="00497d4b-05d3-4af6-8ce7-57743e1ef879" providerId="ADAL" clId="{DC14B646-CB7E-4D1E-BCFB-EE423122A90C}" dt="2025-05-01T19:14:32.566" v="2025" actId="478"/>
          <ac:spMkLst>
            <pc:docMk/>
            <pc:sldMk cId="294916095" sldId="290"/>
            <ac:spMk id="4" creationId="{235D1D95-E521-BD41-777E-C29ECA9B04C4}"/>
          </ac:spMkLst>
        </pc:spChg>
        <pc:spChg chg="del">
          <ac:chgData name="Ahmed, Mushaer - (mushaerahmed)" userId="00497d4b-05d3-4af6-8ce7-57743e1ef879" providerId="ADAL" clId="{DC14B646-CB7E-4D1E-BCFB-EE423122A90C}" dt="2025-05-01T19:14:34.198" v="2026" actId="478"/>
          <ac:spMkLst>
            <pc:docMk/>
            <pc:sldMk cId="294916095" sldId="290"/>
            <ac:spMk id="5" creationId="{E237DB15-46A9-6109-DBA7-E4DC122040D0}"/>
          </ac:spMkLst>
        </pc:spChg>
        <pc:spChg chg="add">
          <ac:chgData name="Ahmed, Mushaer - (mushaerahmed)" userId="00497d4b-05d3-4af6-8ce7-57743e1ef879" providerId="ADAL" clId="{DC14B646-CB7E-4D1E-BCFB-EE423122A90C}" dt="2025-05-01T19:16:57.429" v="2028"/>
          <ac:spMkLst>
            <pc:docMk/>
            <pc:sldMk cId="294916095" sldId="290"/>
            <ac:spMk id="6" creationId="{E397BDA8-A5A2-B759-B2B3-272B7F61CB08}"/>
          </ac:spMkLst>
        </pc:spChg>
        <pc:spChg chg="add del mod">
          <ac:chgData name="Ahmed, Mushaer - (mushaerahmed)" userId="00497d4b-05d3-4af6-8ce7-57743e1ef879" providerId="ADAL" clId="{DC14B646-CB7E-4D1E-BCFB-EE423122A90C}" dt="2025-05-01T19:17:05.089" v="2031" actId="21"/>
          <ac:spMkLst>
            <pc:docMk/>
            <pc:sldMk cId="294916095" sldId="290"/>
            <ac:spMk id="7" creationId="{E6B14473-57A6-D485-D9C7-784FCA7581FD}"/>
          </ac:spMkLst>
        </pc:spChg>
        <pc:spChg chg="add del">
          <ac:chgData name="Ahmed, Mushaer - (mushaerahmed)" userId="00497d4b-05d3-4af6-8ce7-57743e1ef879" providerId="ADAL" clId="{DC14B646-CB7E-4D1E-BCFB-EE423122A90C}" dt="2025-05-01T19:17:05.089" v="2031" actId="21"/>
          <ac:spMkLst>
            <pc:docMk/>
            <pc:sldMk cId="294916095" sldId="290"/>
            <ac:spMk id="8" creationId="{53D61454-7C9C-CA27-2C81-D11A37096C12}"/>
          </ac:spMkLst>
        </pc:spChg>
        <pc:spChg chg="add del mod">
          <ac:chgData name="Ahmed, Mushaer - (mushaerahmed)" userId="00497d4b-05d3-4af6-8ce7-57743e1ef879" providerId="ADAL" clId="{DC14B646-CB7E-4D1E-BCFB-EE423122A90C}" dt="2025-05-01T19:17:18.034" v="2036" actId="1076"/>
          <ac:spMkLst>
            <pc:docMk/>
            <pc:sldMk cId="294916095" sldId="290"/>
            <ac:spMk id="9" creationId="{E6B14473-57A6-D485-D9C7-784FCA7581FD}"/>
          </ac:spMkLst>
        </pc:spChg>
        <pc:spChg chg="add del mod">
          <ac:chgData name="Ahmed, Mushaer - (mushaerahmed)" userId="00497d4b-05d3-4af6-8ce7-57743e1ef879" providerId="ADAL" clId="{DC14B646-CB7E-4D1E-BCFB-EE423122A90C}" dt="2025-05-01T19:17:18.034" v="2036" actId="1076"/>
          <ac:spMkLst>
            <pc:docMk/>
            <pc:sldMk cId="294916095" sldId="290"/>
            <ac:spMk id="10" creationId="{53D61454-7C9C-CA27-2C81-D11A37096C12}"/>
          </ac:spMkLst>
        </pc:spChg>
        <pc:spChg chg="add mod">
          <ac:chgData name="Ahmed, Mushaer - (mushaerahmed)" userId="00497d4b-05d3-4af6-8ce7-57743e1ef879" providerId="ADAL" clId="{DC14B646-CB7E-4D1E-BCFB-EE423122A90C}" dt="2025-05-01T19:21:35.209" v="2126" actId="20577"/>
          <ac:spMkLst>
            <pc:docMk/>
            <pc:sldMk cId="294916095" sldId="290"/>
            <ac:spMk id="11" creationId="{61CACCDB-BF3F-9E4E-567F-CA4B6F874B79}"/>
          </ac:spMkLst>
        </pc:spChg>
        <pc:spChg chg="add">
          <ac:chgData name="Ahmed, Mushaer - (mushaerahmed)" userId="00497d4b-05d3-4af6-8ce7-57743e1ef879" providerId="ADAL" clId="{DC14B646-CB7E-4D1E-BCFB-EE423122A90C}" dt="2025-05-01T19:17:38.412" v="2041"/>
          <ac:spMkLst>
            <pc:docMk/>
            <pc:sldMk cId="294916095" sldId="290"/>
            <ac:spMk id="12" creationId="{F8E4F188-CF9E-D071-619A-0342B885F438}"/>
          </ac:spMkLst>
        </pc:spChg>
        <pc:spChg chg="add">
          <ac:chgData name="Ahmed, Mushaer - (mushaerahmed)" userId="00497d4b-05d3-4af6-8ce7-57743e1ef879" providerId="ADAL" clId="{DC14B646-CB7E-4D1E-BCFB-EE423122A90C}" dt="2025-05-01T19:18:03.667" v="2048"/>
          <ac:spMkLst>
            <pc:docMk/>
            <pc:sldMk cId="294916095" sldId="290"/>
            <ac:spMk id="13" creationId="{D50808B4-C90F-C4C0-C697-E8FBDFCB0CCA}"/>
          </ac:spMkLst>
        </pc:spChg>
        <pc:spChg chg="add mod">
          <ac:chgData name="Ahmed, Mushaer - (mushaerahmed)" userId="00497d4b-05d3-4af6-8ce7-57743e1ef879" providerId="ADAL" clId="{DC14B646-CB7E-4D1E-BCFB-EE423122A90C}" dt="2025-05-01T20:35:40.813" v="2692" actId="1076"/>
          <ac:spMkLst>
            <pc:docMk/>
            <pc:sldMk cId="294916095" sldId="290"/>
            <ac:spMk id="15" creationId="{9AAC522E-836F-3C13-32DA-2B5FF9A0D75D}"/>
          </ac:spMkLst>
        </pc:spChg>
        <pc:graphicFrameChg chg="add mod modGraphic">
          <ac:chgData name="Ahmed, Mushaer - (mushaerahmed)" userId="00497d4b-05d3-4af6-8ce7-57743e1ef879" providerId="ADAL" clId="{DC14B646-CB7E-4D1E-BCFB-EE423122A90C}" dt="2025-05-01T19:21:02.720" v="2110" actId="122"/>
          <ac:graphicFrameMkLst>
            <pc:docMk/>
            <pc:sldMk cId="294916095" sldId="290"/>
            <ac:graphicFrameMk id="14" creationId="{046D8F14-B539-3310-BEFD-CC8604B29845}"/>
          </ac:graphicFrameMkLst>
        </pc:graphicFrameChg>
      </pc:sldChg>
      <pc:sldChg chg="addSp delSp modSp add mod">
        <pc:chgData name="Ahmed, Mushaer - (mushaerahmed)" userId="00497d4b-05d3-4af6-8ce7-57743e1ef879" providerId="ADAL" clId="{DC14B646-CB7E-4D1E-BCFB-EE423122A90C}" dt="2025-05-01T19:58:00.949" v="2483" actId="123"/>
        <pc:sldMkLst>
          <pc:docMk/>
          <pc:sldMk cId="2704908091" sldId="291"/>
        </pc:sldMkLst>
        <pc:spChg chg="del">
          <ac:chgData name="Ahmed, Mushaer - (mushaerahmed)" userId="00497d4b-05d3-4af6-8ce7-57743e1ef879" providerId="ADAL" clId="{DC14B646-CB7E-4D1E-BCFB-EE423122A90C}" dt="2025-05-01T19:28:01.079" v="2209" actId="478"/>
          <ac:spMkLst>
            <pc:docMk/>
            <pc:sldMk cId="2704908091" sldId="291"/>
            <ac:spMk id="3" creationId="{26351651-4BDB-E015-9758-16DE7535CAD9}"/>
          </ac:spMkLst>
        </pc:spChg>
        <pc:spChg chg="del">
          <ac:chgData name="Ahmed, Mushaer - (mushaerahmed)" userId="00497d4b-05d3-4af6-8ce7-57743e1ef879" providerId="ADAL" clId="{DC14B646-CB7E-4D1E-BCFB-EE423122A90C}" dt="2025-05-01T19:28:03.287" v="2210" actId="478"/>
          <ac:spMkLst>
            <pc:docMk/>
            <pc:sldMk cId="2704908091" sldId="291"/>
            <ac:spMk id="4" creationId="{CDC48C2E-9BA8-3CD6-4F93-657091FBCEC5}"/>
          </ac:spMkLst>
        </pc:spChg>
        <pc:spChg chg="del">
          <ac:chgData name="Ahmed, Mushaer - (mushaerahmed)" userId="00497d4b-05d3-4af6-8ce7-57743e1ef879" providerId="ADAL" clId="{DC14B646-CB7E-4D1E-BCFB-EE423122A90C}" dt="2025-05-01T19:28:03.287" v="2210" actId="478"/>
          <ac:spMkLst>
            <pc:docMk/>
            <pc:sldMk cId="2704908091" sldId="291"/>
            <ac:spMk id="5" creationId="{A8CBA165-5AAF-6B2C-2A03-90BC9550740A}"/>
          </ac:spMkLst>
        </pc:spChg>
        <pc:spChg chg="add mod">
          <ac:chgData name="Ahmed, Mushaer - (mushaerahmed)" userId="00497d4b-05d3-4af6-8ce7-57743e1ef879" providerId="ADAL" clId="{DC14B646-CB7E-4D1E-BCFB-EE423122A90C}" dt="2025-05-01T19:20:38.657" v="2105"/>
          <ac:spMkLst>
            <pc:docMk/>
            <pc:sldMk cId="2704908091" sldId="291"/>
            <ac:spMk id="6" creationId="{49A7A6D1-DF30-A81E-3B4A-976F4AB3D53D}"/>
          </ac:spMkLst>
        </pc:spChg>
        <pc:spChg chg="add mod">
          <ac:chgData name="Ahmed, Mushaer - (mushaerahmed)" userId="00497d4b-05d3-4af6-8ce7-57743e1ef879" providerId="ADAL" clId="{DC14B646-CB7E-4D1E-BCFB-EE423122A90C}" dt="2025-05-01T19:40:40.452" v="2330" actId="1076"/>
          <ac:spMkLst>
            <pc:docMk/>
            <pc:sldMk cId="2704908091" sldId="291"/>
            <ac:spMk id="7" creationId="{FA0366D7-12D9-64C2-2059-F8A6D450E200}"/>
          </ac:spMkLst>
        </pc:spChg>
        <pc:spChg chg="add mod">
          <ac:chgData name="Ahmed, Mushaer - (mushaerahmed)" userId="00497d4b-05d3-4af6-8ce7-57743e1ef879" providerId="ADAL" clId="{DC14B646-CB7E-4D1E-BCFB-EE423122A90C}" dt="2025-05-01T19:41:55.030" v="2353" actId="1076"/>
          <ac:spMkLst>
            <pc:docMk/>
            <pc:sldMk cId="2704908091" sldId="291"/>
            <ac:spMk id="8" creationId="{49789558-8BDF-D523-1990-C3C6BAB35F25}"/>
          </ac:spMkLst>
        </pc:spChg>
        <pc:spChg chg="add mod">
          <ac:chgData name="Ahmed, Mushaer - (mushaerahmed)" userId="00497d4b-05d3-4af6-8ce7-57743e1ef879" providerId="ADAL" clId="{DC14B646-CB7E-4D1E-BCFB-EE423122A90C}" dt="2025-05-01T19:58:00.949" v="2483" actId="123"/>
          <ac:spMkLst>
            <pc:docMk/>
            <pc:sldMk cId="2704908091" sldId="291"/>
            <ac:spMk id="9" creationId="{CD6F5BEC-EA05-27D8-3726-C0F13083084E}"/>
          </ac:spMkLst>
        </pc:spChg>
        <pc:spChg chg="add mod">
          <ac:chgData name="Ahmed, Mushaer - (mushaerahmed)" userId="00497d4b-05d3-4af6-8ce7-57743e1ef879" providerId="ADAL" clId="{DC14B646-CB7E-4D1E-BCFB-EE423122A90C}" dt="2025-05-01T19:42:04.865" v="2354"/>
          <ac:spMkLst>
            <pc:docMk/>
            <pc:sldMk cId="2704908091" sldId="291"/>
            <ac:spMk id="10" creationId="{D6941C02-4094-BF2C-81FE-BB7B65536E75}"/>
          </ac:spMkLst>
        </pc:spChg>
      </pc:sldChg>
      <pc:sldChg chg="add del">
        <pc:chgData name="Ahmed, Mushaer - (mushaerahmed)" userId="00497d4b-05d3-4af6-8ce7-57743e1ef879" providerId="ADAL" clId="{DC14B646-CB7E-4D1E-BCFB-EE423122A90C}" dt="2025-05-01T19:56:09.270" v="2472" actId="2696"/>
        <pc:sldMkLst>
          <pc:docMk/>
          <pc:sldMk cId="692250189" sldId="292"/>
        </pc:sldMkLst>
      </pc:sldChg>
      <pc:sldChg chg="add del">
        <pc:chgData name="Ahmed, Mushaer - (mushaerahmed)" userId="00497d4b-05d3-4af6-8ce7-57743e1ef879" providerId="ADAL" clId="{DC14B646-CB7E-4D1E-BCFB-EE423122A90C}" dt="2025-05-01T19:56:12.068" v="2473" actId="2696"/>
        <pc:sldMkLst>
          <pc:docMk/>
          <pc:sldMk cId="2260232859" sldId="293"/>
        </pc:sldMkLst>
      </pc:sldChg>
      <pc:sldChg chg="modSp mod">
        <pc:chgData name="Ahmed, Mushaer - (mushaerahmed)" userId="00497d4b-05d3-4af6-8ce7-57743e1ef879" providerId="ADAL" clId="{DC14B646-CB7E-4D1E-BCFB-EE423122A90C}" dt="2025-05-01T20:30:35.607" v="2687" actId="208"/>
        <pc:sldMkLst>
          <pc:docMk/>
          <pc:sldMk cId="2812825539" sldId="294"/>
        </pc:sldMkLst>
        <pc:spChg chg="mod">
          <ac:chgData name="Ahmed, Mushaer - (mushaerahmed)" userId="00497d4b-05d3-4af6-8ce7-57743e1ef879" providerId="ADAL" clId="{DC14B646-CB7E-4D1E-BCFB-EE423122A90C}" dt="2025-05-01T20:12:02.910" v="2560" actId="404"/>
          <ac:spMkLst>
            <pc:docMk/>
            <pc:sldMk cId="2812825539" sldId="294"/>
            <ac:spMk id="3" creationId="{47A740F0-495D-F20E-2002-A2C6921ACDB6}"/>
          </ac:spMkLst>
        </pc:spChg>
        <pc:spChg chg="mod">
          <ac:chgData name="Ahmed, Mushaer - (mushaerahmed)" userId="00497d4b-05d3-4af6-8ce7-57743e1ef879" providerId="ADAL" clId="{DC14B646-CB7E-4D1E-BCFB-EE423122A90C}" dt="2025-05-01T19:54:41.967" v="2456" actId="1076"/>
          <ac:spMkLst>
            <pc:docMk/>
            <pc:sldMk cId="2812825539" sldId="294"/>
            <ac:spMk id="9" creationId="{FEFB085A-E26A-480F-4E58-292514DFDB68}"/>
          </ac:spMkLst>
        </pc:spChg>
        <pc:picChg chg="mod">
          <ac:chgData name="Ahmed, Mushaer - (mushaerahmed)" userId="00497d4b-05d3-4af6-8ce7-57743e1ef879" providerId="ADAL" clId="{DC14B646-CB7E-4D1E-BCFB-EE423122A90C}" dt="2025-05-01T20:30:35.607" v="2687" actId="208"/>
          <ac:picMkLst>
            <pc:docMk/>
            <pc:sldMk cId="2812825539" sldId="294"/>
            <ac:picMk id="5" creationId="{E446B843-A371-A487-DC56-628D8B766715}"/>
          </ac:picMkLst>
        </pc:picChg>
      </pc:sldChg>
      <pc:sldChg chg="modSp mod">
        <pc:chgData name="Ahmed, Mushaer - (mushaerahmed)" userId="00497d4b-05d3-4af6-8ce7-57743e1ef879" providerId="ADAL" clId="{DC14B646-CB7E-4D1E-BCFB-EE423122A90C}" dt="2025-05-01T20:30:28.817" v="2686" actId="208"/>
        <pc:sldMkLst>
          <pc:docMk/>
          <pc:sldMk cId="119967512" sldId="295"/>
        </pc:sldMkLst>
        <pc:spChg chg="mod">
          <ac:chgData name="Ahmed, Mushaer - (mushaerahmed)" userId="00497d4b-05d3-4af6-8ce7-57743e1ef879" providerId="ADAL" clId="{DC14B646-CB7E-4D1E-BCFB-EE423122A90C}" dt="2025-05-01T20:12:12.620" v="2563" actId="404"/>
          <ac:spMkLst>
            <pc:docMk/>
            <pc:sldMk cId="119967512" sldId="295"/>
            <ac:spMk id="3" creationId="{41B44330-59FF-8806-C37B-4F42B0985F61}"/>
          </ac:spMkLst>
        </pc:spChg>
        <pc:spChg chg="mod">
          <ac:chgData name="Ahmed, Mushaer - (mushaerahmed)" userId="00497d4b-05d3-4af6-8ce7-57743e1ef879" providerId="ADAL" clId="{DC14B646-CB7E-4D1E-BCFB-EE423122A90C}" dt="2025-05-01T20:12:14.085" v="2564" actId="1076"/>
          <ac:spMkLst>
            <pc:docMk/>
            <pc:sldMk cId="119967512" sldId="295"/>
            <ac:spMk id="9" creationId="{408A9B94-96AD-D83D-8ED9-ADAFE80002FB}"/>
          </ac:spMkLst>
        </pc:spChg>
        <pc:picChg chg="mod">
          <ac:chgData name="Ahmed, Mushaer - (mushaerahmed)" userId="00497d4b-05d3-4af6-8ce7-57743e1ef879" providerId="ADAL" clId="{DC14B646-CB7E-4D1E-BCFB-EE423122A90C}" dt="2025-05-01T20:30:28.817" v="2686" actId="208"/>
          <ac:picMkLst>
            <pc:docMk/>
            <pc:sldMk cId="119967512" sldId="295"/>
            <ac:picMk id="8" creationId="{8B5C5EAA-6AE0-F599-120F-2742D619C8CA}"/>
          </ac:picMkLst>
        </pc:picChg>
      </pc:sldChg>
      <pc:sldChg chg="addSp delSp modSp mod">
        <pc:chgData name="Ahmed, Mushaer - (mushaerahmed)" userId="00497d4b-05d3-4af6-8ce7-57743e1ef879" providerId="ADAL" clId="{DC14B646-CB7E-4D1E-BCFB-EE423122A90C}" dt="2025-05-01T20:25:10.641" v="2644" actId="122"/>
        <pc:sldMkLst>
          <pc:docMk/>
          <pc:sldMk cId="1867525216" sldId="296"/>
        </pc:sldMkLst>
        <pc:spChg chg="mod">
          <ac:chgData name="Ahmed, Mushaer - (mushaerahmed)" userId="00497d4b-05d3-4af6-8ce7-57743e1ef879" providerId="ADAL" clId="{DC14B646-CB7E-4D1E-BCFB-EE423122A90C}" dt="2025-05-01T20:12:44.336" v="2565" actId="404"/>
          <ac:spMkLst>
            <pc:docMk/>
            <pc:sldMk cId="1867525216" sldId="296"/>
            <ac:spMk id="3" creationId="{1F062EA6-D35A-D123-57CE-93BF1D2A5539}"/>
          </ac:spMkLst>
        </pc:spChg>
        <pc:graphicFrameChg chg="add mod modGraphic">
          <ac:chgData name="Ahmed, Mushaer - (mushaerahmed)" userId="00497d4b-05d3-4af6-8ce7-57743e1ef879" providerId="ADAL" clId="{DC14B646-CB7E-4D1E-BCFB-EE423122A90C}" dt="2025-05-01T20:25:10.641" v="2644" actId="122"/>
          <ac:graphicFrameMkLst>
            <pc:docMk/>
            <pc:sldMk cId="1867525216" sldId="296"/>
            <ac:graphicFrameMk id="4" creationId="{5BEEB9BB-082E-4736-5856-0056DD7F3229}"/>
          </ac:graphicFrameMkLst>
        </pc:graphicFrameChg>
        <pc:graphicFrameChg chg="del mod modGraphic">
          <ac:chgData name="Ahmed, Mushaer - (mushaerahmed)" userId="00497d4b-05d3-4af6-8ce7-57743e1ef879" providerId="ADAL" clId="{DC14B646-CB7E-4D1E-BCFB-EE423122A90C}" dt="2025-05-01T20:24:36.329" v="2640" actId="478"/>
          <ac:graphicFrameMkLst>
            <pc:docMk/>
            <pc:sldMk cId="1867525216" sldId="296"/>
            <ac:graphicFrameMk id="12" creationId="{B5706F0F-5C7C-9E1F-3081-272C7CBB3246}"/>
          </ac:graphicFrameMkLst>
        </pc:graphicFrameChg>
      </pc:sldChg>
      <pc:sldChg chg="add del">
        <pc:chgData name="Ahmed, Mushaer - (mushaerahmed)" userId="00497d4b-05d3-4af6-8ce7-57743e1ef879" providerId="ADAL" clId="{DC14B646-CB7E-4D1E-BCFB-EE423122A90C}" dt="2025-05-01T19:20:44.669" v="2107"/>
        <pc:sldMkLst>
          <pc:docMk/>
          <pc:sldMk cId="868911344" sldId="297"/>
        </pc:sldMkLst>
      </pc:sldChg>
      <pc:sldChg chg="addSp delSp modSp add mod">
        <pc:chgData name="Ahmed, Mushaer - (mushaerahmed)" userId="00497d4b-05d3-4af6-8ce7-57743e1ef879" providerId="ADAL" clId="{DC14B646-CB7E-4D1E-BCFB-EE423122A90C}" dt="2025-05-01T20:35:46.860" v="2694" actId="1076"/>
        <pc:sldMkLst>
          <pc:docMk/>
          <pc:sldMk cId="1023245913" sldId="297"/>
        </pc:sldMkLst>
        <pc:spChg chg="add mod">
          <ac:chgData name="Ahmed, Mushaer - (mushaerahmed)" userId="00497d4b-05d3-4af6-8ce7-57743e1ef879" providerId="ADAL" clId="{DC14B646-CB7E-4D1E-BCFB-EE423122A90C}" dt="2025-05-01T19:41:00.964" v="2334" actId="20577"/>
          <ac:spMkLst>
            <pc:docMk/>
            <pc:sldMk cId="1023245913" sldId="297"/>
            <ac:spMk id="4" creationId="{673AD74D-6E1A-140F-A9C3-6566ED132A39}"/>
          </ac:spMkLst>
        </pc:spChg>
        <pc:spChg chg="add mod">
          <ac:chgData name="Ahmed, Mushaer - (mushaerahmed)" userId="00497d4b-05d3-4af6-8ce7-57743e1ef879" providerId="ADAL" clId="{DC14B646-CB7E-4D1E-BCFB-EE423122A90C}" dt="2025-05-01T19:26:43.749" v="2198" actId="1076"/>
          <ac:spMkLst>
            <pc:docMk/>
            <pc:sldMk cId="1023245913" sldId="297"/>
            <ac:spMk id="6" creationId="{69F9B39C-6693-3917-57D8-850C5FC2A504}"/>
          </ac:spMkLst>
        </pc:spChg>
        <pc:spChg chg="mod">
          <ac:chgData name="Ahmed, Mushaer - (mushaerahmed)" userId="00497d4b-05d3-4af6-8ce7-57743e1ef879" providerId="ADAL" clId="{DC14B646-CB7E-4D1E-BCFB-EE423122A90C}" dt="2025-05-01T19:26:57.373" v="2208" actId="20577"/>
          <ac:spMkLst>
            <pc:docMk/>
            <pc:sldMk cId="1023245913" sldId="297"/>
            <ac:spMk id="11" creationId="{140AEFCE-2490-4DDA-1671-F480D79D9EED}"/>
          </ac:spMkLst>
        </pc:spChg>
        <pc:spChg chg="mod">
          <ac:chgData name="Ahmed, Mushaer - (mushaerahmed)" userId="00497d4b-05d3-4af6-8ce7-57743e1ef879" providerId="ADAL" clId="{DC14B646-CB7E-4D1E-BCFB-EE423122A90C}" dt="2025-05-01T20:35:46.860" v="2694" actId="1076"/>
          <ac:spMkLst>
            <pc:docMk/>
            <pc:sldMk cId="1023245913" sldId="297"/>
            <ac:spMk id="15" creationId="{DFA08F91-4E30-477B-FC4D-F6FB8E335B7C}"/>
          </ac:spMkLst>
        </pc:spChg>
        <pc:graphicFrameChg chg="del">
          <ac:chgData name="Ahmed, Mushaer - (mushaerahmed)" userId="00497d4b-05d3-4af6-8ce7-57743e1ef879" providerId="ADAL" clId="{DC14B646-CB7E-4D1E-BCFB-EE423122A90C}" dt="2025-05-01T19:24:10.352" v="2143" actId="478"/>
          <ac:graphicFrameMkLst>
            <pc:docMk/>
            <pc:sldMk cId="1023245913" sldId="297"/>
            <ac:graphicFrameMk id="14" creationId="{42D8CB76-7CD8-4AF6-7774-5682C803B55F}"/>
          </ac:graphicFrameMkLst>
        </pc:graphicFrameChg>
      </pc:sldChg>
      <pc:sldChg chg="modSp mod">
        <pc:chgData name="Ahmed, Mushaer - (mushaerahmed)" userId="00497d4b-05d3-4af6-8ce7-57743e1ef879" providerId="ADAL" clId="{DC14B646-CB7E-4D1E-BCFB-EE423122A90C}" dt="2025-05-01T20:12:48.717" v="2566" actId="404"/>
        <pc:sldMkLst>
          <pc:docMk/>
          <pc:sldMk cId="2203681548" sldId="298"/>
        </pc:sldMkLst>
        <pc:spChg chg="mod">
          <ac:chgData name="Ahmed, Mushaer - (mushaerahmed)" userId="00497d4b-05d3-4af6-8ce7-57743e1ef879" providerId="ADAL" clId="{DC14B646-CB7E-4D1E-BCFB-EE423122A90C}" dt="2025-05-01T20:12:48.717" v="2566" actId="404"/>
          <ac:spMkLst>
            <pc:docMk/>
            <pc:sldMk cId="2203681548" sldId="298"/>
            <ac:spMk id="3" creationId="{C00373FC-238F-ACA5-BF7C-6F96A7341F5C}"/>
          </ac:spMkLst>
        </pc:spChg>
      </pc:sldChg>
      <pc:sldChg chg="addSp delSp modSp add mod ord">
        <pc:chgData name="Ahmed, Mushaer - (mushaerahmed)" userId="00497d4b-05d3-4af6-8ce7-57743e1ef879" providerId="ADAL" clId="{DC14B646-CB7E-4D1E-BCFB-EE423122A90C}" dt="2025-05-01T20:35:54.612" v="2695" actId="1076"/>
        <pc:sldMkLst>
          <pc:docMk/>
          <pc:sldMk cId="3086223870" sldId="299"/>
        </pc:sldMkLst>
        <pc:spChg chg="mod">
          <ac:chgData name="Ahmed, Mushaer - (mushaerahmed)" userId="00497d4b-05d3-4af6-8ce7-57743e1ef879" providerId="ADAL" clId="{DC14B646-CB7E-4D1E-BCFB-EE423122A90C}" dt="2025-05-01T19:30:22.376" v="2224" actId="113"/>
          <ac:spMkLst>
            <pc:docMk/>
            <pc:sldMk cId="3086223870" sldId="299"/>
            <ac:spMk id="11" creationId="{27736F00-249B-9084-0FBE-41BF03D94235}"/>
          </ac:spMkLst>
        </pc:spChg>
        <pc:spChg chg="mod">
          <ac:chgData name="Ahmed, Mushaer - (mushaerahmed)" userId="00497d4b-05d3-4af6-8ce7-57743e1ef879" providerId="ADAL" clId="{DC14B646-CB7E-4D1E-BCFB-EE423122A90C}" dt="2025-05-01T20:35:54.612" v="2695" actId="1076"/>
          <ac:spMkLst>
            <pc:docMk/>
            <pc:sldMk cId="3086223870" sldId="299"/>
            <ac:spMk id="15" creationId="{F76774BE-CB13-9353-EEA7-DB04CDFE5E17}"/>
          </ac:spMkLst>
        </pc:spChg>
        <pc:graphicFrameChg chg="add mod modGraphic">
          <ac:chgData name="Ahmed, Mushaer - (mushaerahmed)" userId="00497d4b-05d3-4af6-8ce7-57743e1ef879" providerId="ADAL" clId="{DC14B646-CB7E-4D1E-BCFB-EE423122A90C}" dt="2025-05-01T19:31:48.903" v="2250" actId="403"/>
          <ac:graphicFrameMkLst>
            <pc:docMk/>
            <pc:sldMk cId="3086223870" sldId="299"/>
            <ac:graphicFrameMk id="3" creationId="{186B5D0A-B8DD-3DF7-F606-D99040E83DD9}"/>
          </ac:graphicFrameMkLst>
        </pc:graphicFrameChg>
        <pc:graphicFrameChg chg="del">
          <ac:chgData name="Ahmed, Mushaer - (mushaerahmed)" userId="00497d4b-05d3-4af6-8ce7-57743e1ef879" providerId="ADAL" clId="{DC14B646-CB7E-4D1E-BCFB-EE423122A90C}" dt="2025-05-01T19:30:31.180" v="2225" actId="478"/>
          <ac:graphicFrameMkLst>
            <pc:docMk/>
            <pc:sldMk cId="3086223870" sldId="299"/>
            <ac:graphicFrameMk id="14" creationId="{68BA9658-F152-2EE3-3CC3-C6B4F85F26DC}"/>
          </ac:graphicFrameMkLst>
        </pc:graphicFrameChg>
      </pc:sldChg>
      <pc:sldChg chg="modSp mod">
        <pc:chgData name="Ahmed, Mushaer - (mushaerahmed)" userId="00497d4b-05d3-4af6-8ce7-57743e1ef879" providerId="ADAL" clId="{DC14B646-CB7E-4D1E-BCFB-EE423122A90C}" dt="2025-05-01T20:12:55.280" v="2568" actId="404"/>
        <pc:sldMkLst>
          <pc:docMk/>
          <pc:sldMk cId="3358092998" sldId="300"/>
        </pc:sldMkLst>
        <pc:spChg chg="mod">
          <ac:chgData name="Ahmed, Mushaer - (mushaerahmed)" userId="00497d4b-05d3-4af6-8ce7-57743e1ef879" providerId="ADAL" clId="{DC14B646-CB7E-4D1E-BCFB-EE423122A90C}" dt="2025-05-01T20:12:55.280" v="2568" actId="404"/>
          <ac:spMkLst>
            <pc:docMk/>
            <pc:sldMk cId="3358092998" sldId="300"/>
            <ac:spMk id="3" creationId="{8147797F-1DB1-B6B7-E358-7C0DD0EAC63F}"/>
          </ac:spMkLst>
        </pc:spChg>
      </pc:sldChg>
      <pc:sldChg chg="addSp delSp modSp add mod">
        <pc:chgData name="Ahmed, Mushaer - (mushaerahmed)" userId="00497d4b-05d3-4af6-8ce7-57743e1ef879" providerId="ADAL" clId="{DC14B646-CB7E-4D1E-BCFB-EE423122A90C}" dt="2025-05-01T20:34:41.227" v="2690" actId="14100"/>
        <pc:sldMkLst>
          <pc:docMk/>
          <pc:sldMk cId="1293594720" sldId="301"/>
        </pc:sldMkLst>
        <pc:spChg chg="mod">
          <ac:chgData name="Ahmed, Mushaer - (mushaerahmed)" userId="00497d4b-05d3-4af6-8ce7-57743e1ef879" providerId="ADAL" clId="{DC14B646-CB7E-4D1E-BCFB-EE423122A90C}" dt="2025-05-01T19:36:02.215" v="2270" actId="14100"/>
          <ac:spMkLst>
            <pc:docMk/>
            <pc:sldMk cId="1293594720" sldId="301"/>
            <ac:spMk id="11" creationId="{B110A93F-2C00-3871-C4CE-A48CFBD97AA3}"/>
          </ac:spMkLst>
        </pc:spChg>
        <pc:graphicFrameChg chg="del mod">
          <ac:chgData name="Ahmed, Mushaer - (mushaerahmed)" userId="00497d4b-05d3-4af6-8ce7-57743e1ef879" providerId="ADAL" clId="{DC14B646-CB7E-4D1E-BCFB-EE423122A90C}" dt="2025-05-01T19:36:36.292" v="2272" actId="478"/>
          <ac:graphicFrameMkLst>
            <pc:docMk/>
            <pc:sldMk cId="1293594720" sldId="301"/>
            <ac:graphicFrameMk id="3" creationId="{DFE29533-10D8-837D-4543-02F6141AF48C}"/>
          </ac:graphicFrameMkLst>
        </pc:graphicFrameChg>
        <pc:graphicFrameChg chg="add mod modGraphic">
          <ac:chgData name="Ahmed, Mushaer - (mushaerahmed)" userId="00497d4b-05d3-4af6-8ce7-57743e1ef879" providerId="ADAL" clId="{DC14B646-CB7E-4D1E-BCFB-EE423122A90C}" dt="2025-05-01T20:34:41.227" v="2690" actId="14100"/>
          <ac:graphicFrameMkLst>
            <pc:docMk/>
            <pc:sldMk cId="1293594720" sldId="301"/>
            <ac:graphicFrameMk id="4" creationId="{D0183679-6EEE-08A1-89D3-B43EAE8A173A}"/>
          </ac:graphicFrameMkLst>
        </pc:graphicFrameChg>
      </pc:sldChg>
      <pc:sldChg chg="modSp mod">
        <pc:chgData name="Ahmed, Mushaer - (mushaerahmed)" userId="00497d4b-05d3-4af6-8ce7-57743e1ef879" providerId="ADAL" clId="{DC14B646-CB7E-4D1E-BCFB-EE423122A90C}" dt="2025-05-01T20:26:55.072" v="2664" actId="14734"/>
        <pc:sldMkLst>
          <pc:docMk/>
          <pc:sldMk cId="3376521893" sldId="302"/>
        </pc:sldMkLst>
        <pc:spChg chg="mod">
          <ac:chgData name="Ahmed, Mushaer - (mushaerahmed)" userId="00497d4b-05d3-4af6-8ce7-57743e1ef879" providerId="ADAL" clId="{DC14B646-CB7E-4D1E-BCFB-EE423122A90C}" dt="2025-05-01T20:13:04.440" v="2571" actId="404"/>
          <ac:spMkLst>
            <pc:docMk/>
            <pc:sldMk cId="3376521893" sldId="302"/>
            <ac:spMk id="3" creationId="{6AB626B7-7805-AC8D-40E0-112630FA8CE2}"/>
          </ac:spMkLst>
        </pc:spChg>
        <pc:spChg chg="mod">
          <ac:chgData name="Ahmed, Mushaer - (mushaerahmed)" userId="00497d4b-05d3-4af6-8ce7-57743e1ef879" providerId="ADAL" clId="{DC14B646-CB7E-4D1E-BCFB-EE423122A90C}" dt="2025-05-01T20:26:13.368" v="2656" actId="1076"/>
          <ac:spMkLst>
            <pc:docMk/>
            <pc:sldMk cId="3376521893" sldId="302"/>
            <ac:spMk id="9" creationId="{7B8D74B8-BEC8-9846-3527-DCE9C1B9438B}"/>
          </ac:spMkLst>
        </pc:spChg>
        <pc:graphicFrameChg chg="mod modGraphic">
          <ac:chgData name="Ahmed, Mushaer - (mushaerahmed)" userId="00497d4b-05d3-4af6-8ce7-57743e1ef879" providerId="ADAL" clId="{DC14B646-CB7E-4D1E-BCFB-EE423122A90C}" dt="2025-05-01T20:26:55.072" v="2664" actId="14734"/>
          <ac:graphicFrameMkLst>
            <pc:docMk/>
            <pc:sldMk cId="3376521893" sldId="302"/>
            <ac:graphicFrameMk id="11" creationId="{6CC3A1F4-DEF7-927C-F64D-93AA87F80FF1}"/>
          </ac:graphicFrameMkLst>
        </pc:graphicFrameChg>
        <pc:picChg chg="mod modCrop">
          <ac:chgData name="Ahmed, Mushaer - (mushaerahmed)" userId="00497d4b-05d3-4af6-8ce7-57743e1ef879" providerId="ADAL" clId="{DC14B646-CB7E-4D1E-BCFB-EE423122A90C}" dt="2025-05-01T20:21:26.204" v="2609" actId="208"/>
          <ac:picMkLst>
            <pc:docMk/>
            <pc:sldMk cId="3376521893" sldId="302"/>
            <ac:picMk id="6" creationId="{D8966623-C8C5-1E88-CA15-ECA45EDD09F3}"/>
          </ac:picMkLst>
        </pc:picChg>
      </pc:sldChg>
      <pc:sldChg chg="modSp mod">
        <pc:chgData name="Ahmed, Mushaer - (mushaerahmed)" userId="00497d4b-05d3-4af6-8ce7-57743e1ef879" providerId="ADAL" clId="{DC14B646-CB7E-4D1E-BCFB-EE423122A90C}" dt="2025-05-01T20:18:33.933" v="2598" actId="1076"/>
        <pc:sldMkLst>
          <pc:docMk/>
          <pc:sldMk cId="4287157783" sldId="303"/>
        </pc:sldMkLst>
        <pc:spChg chg="mod">
          <ac:chgData name="Ahmed, Mushaer - (mushaerahmed)" userId="00497d4b-05d3-4af6-8ce7-57743e1ef879" providerId="ADAL" clId="{DC14B646-CB7E-4D1E-BCFB-EE423122A90C}" dt="2025-05-01T20:13:08.758" v="2574" actId="404"/>
          <ac:spMkLst>
            <pc:docMk/>
            <pc:sldMk cId="4287157783" sldId="303"/>
            <ac:spMk id="3" creationId="{0A140E89-737F-4E25-F478-8886206E0D1E}"/>
          </ac:spMkLst>
        </pc:spChg>
        <pc:spChg chg="mod">
          <ac:chgData name="Ahmed, Mushaer - (mushaerahmed)" userId="00497d4b-05d3-4af6-8ce7-57743e1ef879" providerId="ADAL" clId="{DC14B646-CB7E-4D1E-BCFB-EE423122A90C}" dt="2025-05-01T20:18:33.933" v="2598" actId="1076"/>
          <ac:spMkLst>
            <pc:docMk/>
            <pc:sldMk cId="4287157783" sldId="303"/>
            <ac:spMk id="9" creationId="{84A2E303-634F-CB26-9FEA-D34E214098C8}"/>
          </ac:spMkLst>
        </pc:spChg>
      </pc:sldChg>
      <pc:sldChg chg="modSp mod">
        <pc:chgData name="Ahmed, Mushaer - (mushaerahmed)" userId="00497d4b-05d3-4af6-8ce7-57743e1ef879" providerId="ADAL" clId="{DC14B646-CB7E-4D1E-BCFB-EE423122A90C}" dt="2025-05-01T20:18:23.378" v="2597" actId="113"/>
        <pc:sldMkLst>
          <pc:docMk/>
          <pc:sldMk cId="160926178" sldId="304"/>
        </pc:sldMkLst>
        <pc:spChg chg="mod">
          <ac:chgData name="Ahmed, Mushaer - (mushaerahmed)" userId="00497d4b-05d3-4af6-8ce7-57743e1ef879" providerId="ADAL" clId="{DC14B646-CB7E-4D1E-BCFB-EE423122A90C}" dt="2025-05-01T20:13:13.720" v="2575" actId="404"/>
          <ac:spMkLst>
            <pc:docMk/>
            <pc:sldMk cId="160926178" sldId="304"/>
            <ac:spMk id="3" creationId="{35F95EF5-FDC4-CF47-9ED1-FCD0D0A9F121}"/>
          </ac:spMkLst>
        </pc:spChg>
        <pc:spChg chg="mod">
          <ac:chgData name="Ahmed, Mushaer - (mushaerahmed)" userId="00497d4b-05d3-4af6-8ce7-57743e1ef879" providerId="ADAL" clId="{DC14B646-CB7E-4D1E-BCFB-EE423122A90C}" dt="2025-05-01T20:18:23.378" v="2597" actId="113"/>
          <ac:spMkLst>
            <pc:docMk/>
            <pc:sldMk cId="160926178" sldId="304"/>
            <ac:spMk id="9" creationId="{EB4D8E9B-11A1-595D-D881-65D5078FCA26}"/>
          </ac:spMkLst>
        </pc:spChg>
        <pc:picChg chg="mod">
          <ac:chgData name="Ahmed, Mushaer - (mushaerahmed)" userId="00497d4b-05d3-4af6-8ce7-57743e1ef879" providerId="ADAL" clId="{DC14B646-CB7E-4D1E-BCFB-EE423122A90C}" dt="2025-05-01T20:18:09.609" v="2593" actId="208"/>
          <ac:picMkLst>
            <pc:docMk/>
            <pc:sldMk cId="160926178" sldId="304"/>
            <ac:picMk id="5" creationId="{F0B10CC7-49B2-84F1-8C48-7F525D4F00EA}"/>
          </ac:picMkLst>
        </pc:picChg>
        <pc:picChg chg="mod">
          <ac:chgData name="Ahmed, Mushaer - (mushaerahmed)" userId="00497d4b-05d3-4af6-8ce7-57743e1ef879" providerId="ADAL" clId="{DC14B646-CB7E-4D1E-BCFB-EE423122A90C}" dt="2025-05-01T20:18:15.366" v="2595" actId="1076"/>
          <ac:picMkLst>
            <pc:docMk/>
            <pc:sldMk cId="160926178" sldId="304"/>
            <ac:picMk id="7" creationId="{5A44DF33-66B8-03AE-9891-B12F25FB705E}"/>
          </ac:picMkLst>
        </pc:picChg>
      </pc:sldChg>
      <pc:sldChg chg="modSp mod">
        <pc:chgData name="Ahmed, Mushaer - (mushaerahmed)" userId="00497d4b-05d3-4af6-8ce7-57743e1ef879" providerId="ADAL" clId="{DC14B646-CB7E-4D1E-BCFB-EE423122A90C}" dt="2025-05-01T20:17:58.667" v="2590" actId="1076"/>
        <pc:sldMkLst>
          <pc:docMk/>
          <pc:sldMk cId="1113100540" sldId="305"/>
        </pc:sldMkLst>
        <pc:spChg chg="mod">
          <ac:chgData name="Ahmed, Mushaer - (mushaerahmed)" userId="00497d4b-05d3-4af6-8ce7-57743e1ef879" providerId="ADAL" clId="{DC14B646-CB7E-4D1E-BCFB-EE423122A90C}" dt="2025-05-01T20:13:18.488" v="2576" actId="404"/>
          <ac:spMkLst>
            <pc:docMk/>
            <pc:sldMk cId="1113100540" sldId="305"/>
            <ac:spMk id="3" creationId="{1F9BC9DE-E117-A1DD-0752-8B6FB18EC614}"/>
          </ac:spMkLst>
        </pc:spChg>
        <pc:spChg chg="mod">
          <ac:chgData name="Ahmed, Mushaer - (mushaerahmed)" userId="00497d4b-05d3-4af6-8ce7-57743e1ef879" providerId="ADAL" clId="{DC14B646-CB7E-4D1E-BCFB-EE423122A90C}" dt="2025-05-01T20:17:58.667" v="2590" actId="1076"/>
          <ac:spMkLst>
            <pc:docMk/>
            <pc:sldMk cId="1113100540" sldId="305"/>
            <ac:spMk id="9" creationId="{FE9C7EB8-DCCA-9CC1-A9F7-51C7D13AA021}"/>
          </ac:spMkLst>
        </pc:spChg>
        <pc:picChg chg="mod">
          <ac:chgData name="Ahmed, Mushaer - (mushaerahmed)" userId="00497d4b-05d3-4af6-8ce7-57743e1ef879" providerId="ADAL" clId="{DC14B646-CB7E-4D1E-BCFB-EE423122A90C}" dt="2025-05-01T20:17:56.364" v="2589" actId="1076"/>
          <ac:picMkLst>
            <pc:docMk/>
            <pc:sldMk cId="1113100540" sldId="305"/>
            <ac:picMk id="6" creationId="{E127F8BD-C99A-6B02-A62B-E2B52BC10EE4}"/>
          </ac:picMkLst>
        </pc:picChg>
      </pc:sldChg>
      <pc:sldChg chg="modSp mod">
        <pc:chgData name="Ahmed, Mushaer - (mushaerahmed)" userId="00497d4b-05d3-4af6-8ce7-57743e1ef879" providerId="ADAL" clId="{DC14B646-CB7E-4D1E-BCFB-EE423122A90C}" dt="2025-05-01T20:17:40.689" v="2585" actId="208"/>
        <pc:sldMkLst>
          <pc:docMk/>
          <pc:sldMk cId="2192970948" sldId="306"/>
        </pc:sldMkLst>
        <pc:spChg chg="mod">
          <ac:chgData name="Ahmed, Mushaer - (mushaerahmed)" userId="00497d4b-05d3-4af6-8ce7-57743e1ef879" providerId="ADAL" clId="{DC14B646-CB7E-4D1E-BCFB-EE423122A90C}" dt="2025-05-01T20:13:24.165" v="2578" actId="1076"/>
          <ac:spMkLst>
            <pc:docMk/>
            <pc:sldMk cId="2192970948" sldId="306"/>
            <ac:spMk id="3" creationId="{953B365B-3AE4-9EEB-8AA2-2C4775A3465A}"/>
          </ac:spMkLst>
        </pc:spChg>
        <pc:picChg chg="mod">
          <ac:chgData name="Ahmed, Mushaer - (mushaerahmed)" userId="00497d4b-05d3-4af6-8ce7-57743e1ef879" providerId="ADAL" clId="{DC14B646-CB7E-4D1E-BCFB-EE423122A90C}" dt="2025-05-01T20:17:40.689" v="2585" actId="208"/>
          <ac:picMkLst>
            <pc:docMk/>
            <pc:sldMk cId="2192970948" sldId="306"/>
            <ac:picMk id="5" creationId="{D9F63222-3A97-F255-8524-1C5BC3EB5295}"/>
          </ac:picMkLst>
        </pc:picChg>
      </pc:sldChg>
      <pc:sldChg chg="addSp delSp modSp mod">
        <pc:chgData name="Ahmed, Mushaer - (mushaerahmed)" userId="00497d4b-05d3-4af6-8ce7-57743e1ef879" providerId="ADAL" clId="{DC14B646-CB7E-4D1E-BCFB-EE423122A90C}" dt="2025-05-01T20:30:10.693" v="2684" actId="1076"/>
        <pc:sldMkLst>
          <pc:docMk/>
          <pc:sldMk cId="3142979594" sldId="307"/>
        </pc:sldMkLst>
        <pc:spChg chg="mod">
          <ac:chgData name="Ahmed, Mushaer - (mushaerahmed)" userId="00497d4b-05d3-4af6-8ce7-57743e1ef879" providerId="ADAL" clId="{DC14B646-CB7E-4D1E-BCFB-EE423122A90C}" dt="2025-05-01T20:13:28.489" v="2579" actId="404"/>
          <ac:spMkLst>
            <pc:docMk/>
            <pc:sldMk cId="3142979594" sldId="307"/>
            <ac:spMk id="3" creationId="{45A52443-F1CB-1064-5456-15F945043344}"/>
          </ac:spMkLst>
        </pc:spChg>
        <pc:graphicFrameChg chg="del">
          <ac:chgData name="Ahmed, Mushaer - (mushaerahmed)" userId="00497d4b-05d3-4af6-8ce7-57743e1ef879" providerId="ADAL" clId="{DC14B646-CB7E-4D1E-BCFB-EE423122A90C}" dt="2025-05-01T20:23:51.567" v="2632" actId="478"/>
          <ac:graphicFrameMkLst>
            <pc:docMk/>
            <pc:sldMk cId="3142979594" sldId="307"/>
            <ac:graphicFrameMk id="4" creationId="{675FB111-0B9A-2EEF-6350-6CAC12094127}"/>
          </ac:graphicFrameMkLst>
        </pc:graphicFrameChg>
        <pc:graphicFrameChg chg="add mod modGraphic">
          <ac:chgData name="Ahmed, Mushaer - (mushaerahmed)" userId="00497d4b-05d3-4af6-8ce7-57743e1ef879" providerId="ADAL" clId="{DC14B646-CB7E-4D1E-BCFB-EE423122A90C}" dt="2025-05-01T20:30:10.693" v="2684" actId="1076"/>
          <ac:graphicFrameMkLst>
            <pc:docMk/>
            <pc:sldMk cId="3142979594" sldId="307"/>
            <ac:graphicFrameMk id="6" creationId="{74AE5C0D-4BE0-9E30-8024-077E704FA29D}"/>
          </ac:graphicFrameMkLst>
        </pc:graphicFrameChg>
      </pc:sldChg>
      <pc:sldChg chg="modSp mod">
        <pc:chgData name="Ahmed, Mushaer - (mushaerahmed)" userId="00497d4b-05d3-4af6-8ce7-57743e1ef879" providerId="ADAL" clId="{DC14B646-CB7E-4D1E-BCFB-EE423122A90C}" dt="2025-05-01T20:17:33.590" v="2584" actId="208"/>
        <pc:sldMkLst>
          <pc:docMk/>
          <pc:sldMk cId="2227764689" sldId="308"/>
        </pc:sldMkLst>
        <pc:spChg chg="mod">
          <ac:chgData name="Ahmed, Mushaer - (mushaerahmed)" userId="00497d4b-05d3-4af6-8ce7-57743e1ef879" providerId="ADAL" clId="{DC14B646-CB7E-4D1E-BCFB-EE423122A90C}" dt="2025-05-01T20:13:32.073" v="2580" actId="404"/>
          <ac:spMkLst>
            <pc:docMk/>
            <pc:sldMk cId="2227764689" sldId="308"/>
            <ac:spMk id="3" creationId="{BE22A10A-D86B-42C0-C620-F967DBC73456}"/>
          </ac:spMkLst>
        </pc:spChg>
        <pc:picChg chg="mod">
          <ac:chgData name="Ahmed, Mushaer - (mushaerahmed)" userId="00497d4b-05d3-4af6-8ce7-57743e1ef879" providerId="ADAL" clId="{DC14B646-CB7E-4D1E-BCFB-EE423122A90C}" dt="2025-05-01T20:17:33.590" v="2584" actId="208"/>
          <ac:picMkLst>
            <pc:docMk/>
            <pc:sldMk cId="2227764689" sldId="308"/>
            <ac:picMk id="5" creationId="{DCED24E1-9031-A512-FAE1-4F83FC287C59}"/>
          </ac:picMkLst>
        </pc:picChg>
      </pc:sldChg>
      <pc:sldChg chg="modSp mod">
        <pc:chgData name="Ahmed, Mushaer - (mushaerahmed)" userId="00497d4b-05d3-4af6-8ce7-57743e1ef879" providerId="ADAL" clId="{DC14B646-CB7E-4D1E-BCFB-EE423122A90C}" dt="2025-05-01T20:20:56.282" v="2605" actId="1076"/>
        <pc:sldMkLst>
          <pc:docMk/>
          <pc:sldMk cId="2250099457" sldId="309"/>
        </pc:sldMkLst>
        <pc:spChg chg="mod">
          <ac:chgData name="Ahmed, Mushaer - (mushaerahmed)" userId="00497d4b-05d3-4af6-8ce7-57743e1ef879" providerId="ADAL" clId="{DC14B646-CB7E-4D1E-BCFB-EE423122A90C}" dt="2025-05-01T20:13:36.599" v="2581" actId="404"/>
          <ac:spMkLst>
            <pc:docMk/>
            <pc:sldMk cId="2250099457" sldId="309"/>
            <ac:spMk id="3" creationId="{AFF2CEB6-CC7E-D65B-2022-CD1726CE5A1E}"/>
          </ac:spMkLst>
        </pc:spChg>
        <pc:picChg chg="mod">
          <ac:chgData name="Ahmed, Mushaer - (mushaerahmed)" userId="00497d4b-05d3-4af6-8ce7-57743e1ef879" providerId="ADAL" clId="{DC14B646-CB7E-4D1E-BCFB-EE423122A90C}" dt="2025-05-01T20:20:56.282" v="2605" actId="1076"/>
          <ac:picMkLst>
            <pc:docMk/>
            <pc:sldMk cId="2250099457" sldId="309"/>
            <ac:picMk id="6" creationId="{6845A561-22F8-4482-7CCA-630B87E5336A}"/>
          </ac:picMkLst>
        </pc:picChg>
      </pc:sldChg>
      <pc:sldChg chg="modSp mod">
        <pc:chgData name="Ahmed, Mushaer - (mushaerahmed)" userId="00497d4b-05d3-4af6-8ce7-57743e1ef879" providerId="ADAL" clId="{DC14B646-CB7E-4D1E-BCFB-EE423122A90C}" dt="2025-05-01T20:29:33.228" v="2682" actId="1076"/>
        <pc:sldMkLst>
          <pc:docMk/>
          <pc:sldMk cId="542872768" sldId="310"/>
        </pc:sldMkLst>
        <pc:spChg chg="mod">
          <ac:chgData name="Ahmed, Mushaer - (mushaerahmed)" userId="00497d4b-05d3-4af6-8ce7-57743e1ef879" providerId="ADAL" clId="{DC14B646-CB7E-4D1E-BCFB-EE423122A90C}" dt="2025-05-01T20:13:43.681" v="2582" actId="404"/>
          <ac:spMkLst>
            <pc:docMk/>
            <pc:sldMk cId="542872768" sldId="310"/>
            <ac:spMk id="3" creationId="{77245F99-C8BF-B3E3-D3B5-099C047944CC}"/>
          </ac:spMkLst>
        </pc:spChg>
        <pc:graphicFrameChg chg="mod modGraphic">
          <ac:chgData name="Ahmed, Mushaer - (mushaerahmed)" userId="00497d4b-05d3-4af6-8ce7-57743e1ef879" providerId="ADAL" clId="{DC14B646-CB7E-4D1E-BCFB-EE423122A90C}" dt="2025-05-01T20:29:30.148" v="2681" actId="1076"/>
          <ac:graphicFrameMkLst>
            <pc:docMk/>
            <pc:sldMk cId="542872768" sldId="310"/>
            <ac:graphicFrameMk id="11" creationId="{2C8035C6-54A1-1DAE-4933-E960D29A7B76}"/>
          </ac:graphicFrameMkLst>
        </pc:graphicFrameChg>
        <pc:picChg chg="mod">
          <ac:chgData name="Ahmed, Mushaer - (mushaerahmed)" userId="00497d4b-05d3-4af6-8ce7-57743e1ef879" providerId="ADAL" clId="{DC14B646-CB7E-4D1E-BCFB-EE423122A90C}" dt="2025-05-01T20:29:33.228" v="2682" actId="1076"/>
          <ac:picMkLst>
            <pc:docMk/>
            <pc:sldMk cId="542872768" sldId="310"/>
            <ac:picMk id="5" creationId="{83DE6306-F02B-EF30-6F61-DC53F33676C8}"/>
          </ac:picMkLst>
        </pc:picChg>
      </pc:sldChg>
      <pc:sldChg chg="modSp mod">
        <pc:chgData name="Ahmed, Mushaer - (mushaerahmed)" userId="00497d4b-05d3-4af6-8ce7-57743e1ef879" providerId="ADAL" clId="{DC14B646-CB7E-4D1E-BCFB-EE423122A90C}" dt="2025-05-01T20:29:50.149" v="2683" actId="1076"/>
        <pc:sldMkLst>
          <pc:docMk/>
          <pc:sldMk cId="3665913996" sldId="311"/>
        </pc:sldMkLst>
        <pc:picChg chg="mod">
          <ac:chgData name="Ahmed, Mushaer - (mushaerahmed)" userId="00497d4b-05d3-4af6-8ce7-57743e1ef879" providerId="ADAL" clId="{DC14B646-CB7E-4D1E-BCFB-EE423122A90C}" dt="2025-05-01T20:29:50.149" v="2683" actId="1076"/>
          <ac:picMkLst>
            <pc:docMk/>
            <pc:sldMk cId="3665913996" sldId="311"/>
            <ac:picMk id="12" creationId="{92F8B6FA-2AE4-D404-F10C-EACF53C6BB25}"/>
          </ac:picMkLst>
        </pc:picChg>
      </pc:sldChg>
      <pc:sldChg chg="modSp add mod">
        <pc:chgData name="Ahmed, Mushaer - (mushaerahmed)" userId="00497d4b-05d3-4af6-8ce7-57743e1ef879" providerId="ADAL" clId="{DC14B646-CB7E-4D1E-BCFB-EE423122A90C}" dt="2025-05-01T20:53:42.649" v="2895" actId="14100"/>
        <pc:sldMkLst>
          <pc:docMk/>
          <pc:sldMk cId="1963765465" sldId="312"/>
        </pc:sldMkLst>
        <pc:spChg chg="mod">
          <ac:chgData name="Ahmed, Mushaer - (mushaerahmed)" userId="00497d4b-05d3-4af6-8ce7-57743e1ef879" providerId="ADAL" clId="{DC14B646-CB7E-4D1E-BCFB-EE423122A90C}" dt="2025-05-01T20:52:36.139" v="2877" actId="404"/>
          <ac:spMkLst>
            <pc:docMk/>
            <pc:sldMk cId="1963765465" sldId="312"/>
            <ac:spMk id="3" creationId="{BD80E5FF-16AB-747B-5FAF-37CAA4F9C6D9}"/>
          </ac:spMkLst>
        </pc:spChg>
        <pc:spChg chg="mod">
          <ac:chgData name="Ahmed, Mushaer - (mushaerahmed)" userId="00497d4b-05d3-4af6-8ce7-57743e1ef879" providerId="ADAL" clId="{DC14B646-CB7E-4D1E-BCFB-EE423122A90C}" dt="2025-05-01T20:53:42.649" v="2895" actId="14100"/>
          <ac:spMkLst>
            <pc:docMk/>
            <pc:sldMk cId="1963765465" sldId="312"/>
            <ac:spMk id="5" creationId="{53176BF4-34B4-78E0-AF7A-C0B23EAF7D92}"/>
          </ac:spMkLst>
        </pc:spChg>
        <pc:spChg chg="mod">
          <ac:chgData name="Ahmed, Mushaer - (mushaerahmed)" userId="00497d4b-05d3-4af6-8ce7-57743e1ef879" providerId="ADAL" clId="{DC14B646-CB7E-4D1E-BCFB-EE423122A90C}" dt="2025-05-01T20:53:31.795" v="2892" actId="1076"/>
          <ac:spMkLst>
            <pc:docMk/>
            <pc:sldMk cId="1963765465" sldId="312"/>
            <ac:spMk id="8" creationId="{89BB004F-D5A5-F7E9-8609-B9FDDEF509A0}"/>
          </ac:spMkLst>
        </pc:spChg>
      </pc:sldChg>
      <pc:sldChg chg="modSp add mod">
        <pc:chgData name="Ahmed, Mushaer - (mushaerahmed)" userId="00497d4b-05d3-4af6-8ce7-57743e1ef879" providerId="ADAL" clId="{DC14B646-CB7E-4D1E-BCFB-EE423122A90C}" dt="2025-05-01T21:01:51.318" v="2916" actId="404"/>
        <pc:sldMkLst>
          <pc:docMk/>
          <pc:sldMk cId="1603018184" sldId="313"/>
        </pc:sldMkLst>
        <pc:spChg chg="mod">
          <ac:chgData name="Ahmed, Mushaer - (mushaerahmed)" userId="00497d4b-05d3-4af6-8ce7-57743e1ef879" providerId="ADAL" clId="{DC14B646-CB7E-4D1E-BCFB-EE423122A90C}" dt="2025-05-01T21:01:51.318" v="2916" actId="404"/>
          <ac:spMkLst>
            <pc:docMk/>
            <pc:sldMk cId="1603018184" sldId="313"/>
            <ac:spMk id="2" creationId="{ED9AEB87-2868-22FC-1246-8DF34926B24F}"/>
          </ac:spMkLst>
        </pc:spChg>
        <pc:picChg chg="mod">
          <ac:chgData name="Ahmed, Mushaer - (mushaerahmed)" userId="00497d4b-05d3-4af6-8ce7-57743e1ef879" providerId="ADAL" clId="{DC14B646-CB7E-4D1E-BCFB-EE423122A90C}" dt="2025-05-01T20:54:35.395" v="2908" actId="1076"/>
          <ac:picMkLst>
            <pc:docMk/>
            <pc:sldMk cId="1603018184" sldId="313"/>
            <ac:picMk id="6" creationId="{028993C2-0EB9-EB42-5698-E53F37ACC194}"/>
          </ac:picMkLst>
        </pc:picChg>
      </pc:sldChg>
      <pc:sldChg chg="modSp add mod">
        <pc:chgData name="Ahmed, Mushaer - (mushaerahmed)" userId="00497d4b-05d3-4af6-8ce7-57743e1ef879" providerId="ADAL" clId="{DC14B646-CB7E-4D1E-BCFB-EE423122A90C}" dt="2025-05-01T20:53:24.594" v="2889" actId="404"/>
        <pc:sldMkLst>
          <pc:docMk/>
          <pc:sldMk cId="1280000473" sldId="314"/>
        </pc:sldMkLst>
        <pc:spChg chg="mod">
          <ac:chgData name="Ahmed, Mushaer - (mushaerahmed)" userId="00497d4b-05d3-4af6-8ce7-57743e1ef879" providerId="ADAL" clId="{DC14B646-CB7E-4D1E-BCFB-EE423122A90C}" dt="2025-05-01T20:53:21.006" v="2887" actId="404"/>
          <ac:spMkLst>
            <pc:docMk/>
            <pc:sldMk cId="1280000473" sldId="314"/>
            <ac:spMk id="3" creationId="{5C4B6505-0DB5-454B-526A-6983095247BC}"/>
          </ac:spMkLst>
        </pc:spChg>
        <pc:spChg chg="mod">
          <ac:chgData name="Ahmed, Mushaer - (mushaerahmed)" userId="00497d4b-05d3-4af6-8ce7-57743e1ef879" providerId="ADAL" clId="{DC14B646-CB7E-4D1E-BCFB-EE423122A90C}" dt="2025-05-01T20:53:16.114" v="2885" actId="14100"/>
          <ac:spMkLst>
            <pc:docMk/>
            <pc:sldMk cId="1280000473" sldId="314"/>
            <ac:spMk id="5" creationId="{20C8C79D-5949-AFC9-D0D0-23CE04B160A5}"/>
          </ac:spMkLst>
        </pc:spChg>
        <pc:spChg chg="mod">
          <ac:chgData name="Ahmed, Mushaer - (mushaerahmed)" userId="00497d4b-05d3-4af6-8ce7-57743e1ef879" providerId="ADAL" clId="{DC14B646-CB7E-4D1E-BCFB-EE423122A90C}" dt="2025-05-01T20:53:24.594" v="2889" actId="404"/>
          <ac:spMkLst>
            <pc:docMk/>
            <pc:sldMk cId="1280000473" sldId="314"/>
            <ac:spMk id="8" creationId="{A373A45C-F4F1-8315-5CCF-22E4A55A32D5}"/>
          </ac:spMkLst>
        </pc:spChg>
      </pc:sldChg>
      <pc:sldChg chg="modSp add mod">
        <pc:chgData name="Ahmed, Mushaer - (mushaerahmed)" userId="00497d4b-05d3-4af6-8ce7-57743e1ef879" providerId="ADAL" clId="{DC14B646-CB7E-4D1E-BCFB-EE423122A90C}" dt="2025-05-01T20:54:07.697" v="2902" actId="27636"/>
        <pc:sldMkLst>
          <pc:docMk/>
          <pc:sldMk cId="1167048634" sldId="315"/>
        </pc:sldMkLst>
        <pc:spChg chg="mod">
          <ac:chgData name="Ahmed, Mushaer - (mushaerahmed)" userId="00497d4b-05d3-4af6-8ce7-57743e1ef879" providerId="ADAL" clId="{DC14B646-CB7E-4D1E-BCFB-EE423122A90C}" dt="2025-05-01T20:53:59.863" v="2900" actId="404"/>
          <ac:spMkLst>
            <pc:docMk/>
            <pc:sldMk cId="1167048634" sldId="315"/>
            <ac:spMk id="3" creationId="{880DA1A4-9644-3F97-4255-07EB407E2016}"/>
          </ac:spMkLst>
        </pc:spChg>
        <pc:spChg chg="mod">
          <ac:chgData name="Ahmed, Mushaer - (mushaerahmed)" userId="00497d4b-05d3-4af6-8ce7-57743e1ef879" providerId="ADAL" clId="{DC14B646-CB7E-4D1E-BCFB-EE423122A90C}" dt="2025-05-01T20:54:07.697" v="2902" actId="27636"/>
          <ac:spMkLst>
            <pc:docMk/>
            <pc:sldMk cId="1167048634" sldId="315"/>
            <ac:spMk id="5" creationId="{E06DAF37-2E68-63B1-6492-F5A5AD0891F9}"/>
          </ac:spMkLst>
        </pc:spChg>
        <pc:spChg chg="mod">
          <ac:chgData name="Ahmed, Mushaer - (mushaerahmed)" userId="00497d4b-05d3-4af6-8ce7-57743e1ef879" providerId="ADAL" clId="{DC14B646-CB7E-4D1E-BCFB-EE423122A90C}" dt="2025-05-01T20:53:57.381" v="2899" actId="404"/>
          <ac:spMkLst>
            <pc:docMk/>
            <pc:sldMk cId="1167048634" sldId="315"/>
            <ac:spMk id="8" creationId="{83260CEB-1F45-E39F-351F-2763E29921F8}"/>
          </ac:spMkLst>
        </pc:spChg>
      </pc:sldChg>
      <pc:sldChg chg="modSp add mod">
        <pc:chgData name="Ahmed, Mushaer - (mushaerahmed)" userId="00497d4b-05d3-4af6-8ce7-57743e1ef879" providerId="ADAL" clId="{DC14B646-CB7E-4D1E-BCFB-EE423122A90C}" dt="2025-05-01T21:02:53.751" v="2925" actId="403"/>
        <pc:sldMkLst>
          <pc:docMk/>
          <pc:sldMk cId="2744776439" sldId="316"/>
        </pc:sldMkLst>
        <pc:spChg chg="mod">
          <ac:chgData name="Ahmed, Mushaer - (mushaerahmed)" userId="00497d4b-05d3-4af6-8ce7-57743e1ef879" providerId="ADAL" clId="{DC14B646-CB7E-4D1E-BCFB-EE423122A90C}" dt="2025-05-01T21:02:53.751" v="2925" actId="403"/>
          <ac:spMkLst>
            <pc:docMk/>
            <pc:sldMk cId="2744776439" sldId="316"/>
            <ac:spMk id="2" creationId="{18B44D99-AB64-A321-F9F7-1317CB66E72C}"/>
          </ac:spMkLst>
        </pc:spChg>
        <pc:picChg chg="mod">
          <ac:chgData name="Ahmed, Mushaer - (mushaerahmed)" userId="00497d4b-05d3-4af6-8ce7-57743e1ef879" providerId="ADAL" clId="{DC14B646-CB7E-4D1E-BCFB-EE423122A90C}" dt="2025-05-01T21:02:32.510" v="2919" actId="1076"/>
          <ac:picMkLst>
            <pc:docMk/>
            <pc:sldMk cId="2744776439" sldId="316"/>
            <ac:picMk id="8" creationId="{8A1E5072-EB64-3253-F998-A650DE477150}"/>
          </ac:picMkLst>
        </pc:picChg>
      </pc:sldChg>
      <pc:sldChg chg="modSp add mod">
        <pc:chgData name="Ahmed, Mushaer - (mushaerahmed)" userId="00497d4b-05d3-4af6-8ce7-57743e1ef879" providerId="ADAL" clId="{DC14B646-CB7E-4D1E-BCFB-EE423122A90C}" dt="2025-05-01T21:05:27.087" v="2964" actId="14100"/>
        <pc:sldMkLst>
          <pc:docMk/>
          <pc:sldMk cId="3747307131" sldId="317"/>
        </pc:sldMkLst>
        <pc:spChg chg="mod">
          <ac:chgData name="Ahmed, Mushaer - (mushaerahmed)" userId="00497d4b-05d3-4af6-8ce7-57743e1ef879" providerId="ADAL" clId="{DC14B646-CB7E-4D1E-BCFB-EE423122A90C}" dt="2025-05-01T21:05:01.700" v="2962" actId="1076"/>
          <ac:spMkLst>
            <pc:docMk/>
            <pc:sldMk cId="3747307131" sldId="317"/>
            <ac:spMk id="2" creationId="{3CB19E2D-733A-F2C3-F7A8-20E854848B1A}"/>
          </ac:spMkLst>
        </pc:spChg>
        <pc:spChg chg="mod">
          <ac:chgData name="Ahmed, Mushaer - (mushaerahmed)" userId="00497d4b-05d3-4af6-8ce7-57743e1ef879" providerId="ADAL" clId="{DC14B646-CB7E-4D1E-BCFB-EE423122A90C}" dt="2025-05-01T21:05:27.087" v="2964" actId="14100"/>
          <ac:spMkLst>
            <pc:docMk/>
            <pc:sldMk cId="3747307131" sldId="317"/>
            <ac:spMk id="5" creationId="{D24EF814-9ADD-5E3C-C0F2-525703E50EE4}"/>
          </ac:spMkLst>
        </pc:spChg>
        <pc:picChg chg="mod">
          <ac:chgData name="Ahmed, Mushaer - (mushaerahmed)" userId="00497d4b-05d3-4af6-8ce7-57743e1ef879" providerId="ADAL" clId="{DC14B646-CB7E-4D1E-BCFB-EE423122A90C}" dt="2025-05-01T21:05:06.809" v="2963" actId="1076"/>
          <ac:picMkLst>
            <pc:docMk/>
            <pc:sldMk cId="3747307131" sldId="317"/>
            <ac:picMk id="6" creationId="{5BF0BCAB-464E-17B1-1FCB-31CBB2671E5C}"/>
          </ac:picMkLst>
        </pc:picChg>
      </pc:sldChg>
      <pc:sldChg chg="modSp add mod">
        <pc:chgData name="Ahmed, Mushaer - (mushaerahmed)" userId="00497d4b-05d3-4af6-8ce7-57743e1ef879" providerId="ADAL" clId="{DC14B646-CB7E-4D1E-BCFB-EE423122A90C}" dt="2025-05-01T21:04:28.917" v="2949" actId="1076"/>
        <pc:sldMkLst>
          <pc:docMk/>
          <pc:sldMk cId="2435558085" sldId="318"/>
        </pc:sldMkLst>
        <pc:spChg chg="mod">
          <ac:chgData name="Ahmed, Mushaer - (mushaerahmed)" userId="00497d4b-05d3-4af6-8ce7-57743e1ef879" providerId="ADAL" clId="{DC14B646-CB7E-4D1E-BCFB-EE423122A90C}" dt="2025-05-01T21:04:28.917" v="2949" actId="1076"/>
          <ac:spMkLst>
            <pc:docMk/>
            <pc:sldMk cId="2435558085" sldId="318"/>
            <ac:spMk id="2" creationId="{051266E7-5DCB-20DE-A9BD-8FD2D41F6107}"/>
          </ac:spMkLst>
        </pc:spChg>
        <pc:picChg chg="mod">
          <ac:chgData name="Ahmed, Mushaer - (mushaerahmed)" userId="00497d4b-05d3-4af6-8ce7-57743e1ef879" providerId="ADAL" clId="{DC14B646-CB7E-4D1E-BCFB-EE423122A90C}" dt="2025-05-01T21:04:26.816" v="2948" actId="1076"/>
          <ac:picMkLst>
            <pc:docMk/>
            <pc:sldMk cId="2435558085" sldId="318"/>
            <ac:picMk id="6" creationId="{F4D29705-5F70-B605-FA12-CA94D1C93CE0}"/>
          </ac:picMkLst>
        </pc:picChg>
      </pc:sldChg>
      <pc:sldChg chg="modSp add mod">
        <pc:chgData name="Ahmed, Mushaer - (mushaerahmed)" userId="00497d4b-05d3-4af6-8ce7-57743e1ef879" providerId="ADAL" clId="{DC14B646-CB7E-4D1E-BCFB-EE423122A90C}" dt="2025-05-01T21:03:53.946" v="2939" actId="1076"/>
        <pc:sldMkLst>
          <pc:docMk/>
          <pc:sldMk cId="491347166" sldId="319"/>
        </pc:sldMkLst>
        <pc:spChg chg="mod">
          <ac:chgData name="Ahmed, Mushaer - (mushaerahmed)" userId="00497d4b-05d3-4af6-8ce7-57743e1ef879" providerId="ADAL" clId="{DC14B646-CB7E-4D1E-BCFB-EE423122A90C}" dt="2025-05-01T21:03:53.946" v="2939" actId="1076"/>
          <ac:spMkLst>
            <pc:docMk/>
            <pc:sldMk cId="491347166" sldId="319"/>
            <ac:spMk id="2" creationId="{3640AD9B-ED75-3A60-02B7-B2742F126CE0}"/>
          </ac:spMkLst>
        </pc:spChg>
        <pc:spChg chg="mod">
          <ac:chgData name="Ahmed, Mushaer - (mushaerahmed)" userId="00497d4b-05d3-4af6-8ce7-57743e1ef879" providerId="ADAL" clId="{DC14B646-CB7E-4D1E-BCFB-EE423122A90C}" dt="2025-05-01T21:03:52.164" v="2938" actId="1076"/>
          <ac:spMkLst>
            <pc:docMk/>
            <pc:sldMk cId="491347166" sldId="319"/>
            <ac:spMk id="5" creationId="{5AF50AF3-6BAF-6FA4-BCB9-D4C32543BC9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"/>
          <p:cNvSpPr txBox="1">
            <a:spLocks noGrp="1"/>
          </p:cNvSpPr>
          <p:nvPr>
            <p:ph type="ctrTitle"/>
          </p:nvPr>
        </p:nvSpPr>
        <p:spPr>
          <a:xfrm>
            <a:off x="685800" y="1153206"/>
            <a:ext cx="7772400" cy="110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subTitle" idx="1"/>
          </p:nvPr>
        </p:nvSpPr>
        <p:spPr>
          <a:xfrm>
            <a:off x="1371600" y="2431336"/>
            <a:ext cx="6400800" cy="828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lvl="0" algn="ctr"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spcBef>
                <a:spcPts val="7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/>
            </a:lvl6pPr>
            <a:lvl7pPr lvl="6" algn="ctr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/>
            </a:lvl7pPr>
            <a:lvl8pPr lvl="7" algn="ctr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/>
            </a:lvl8pPr>
            <a:lvl9pPr lvl="8" algn="ctr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2000"/>
              <a:buFont typeface="Calibri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7" descr="triangles_r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67199" y="998277"/>
            <a:ext cx="606552" cy="8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7"/>
          <p:cNvPicPr preferRelativeResize="0"/>
          <p:nvPr/>
        </p:nvPicPr>
        <p:blipFill rotWithShape="1">
          <a:blip r:embed="rId3">
            <a:alphaModFix/>
          </a:blip>
          <a:srcRect r="80902"/>
          <a:stretch/>
        </p:blipFill>
        <p:spPr>
          <a:xfrm>
            <a:off x="4293321" y="4145223"/>
            <a:ext cx="557358" cy="645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aragraph Content">
  <p:cSld name="Two Paragraph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685291" y="0"/>
            <a:ext cx="7772400" cy="110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0C23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body" idx="1"/>
          </p:nvPr>
        </p:nvSpPr>
        <p:spPr>
          <a:xfrm>
            <a:off x="987377" y="1664663"/>
            <a:ext cx="3377331" cy="292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868D"/>
              </a:buClr>
              <a:buSzPts val="2000"/>
              <a:buFont typeface="Verdana"/>
              <a:buNone/>
              <a:defRPr/>
            </a:lvl1pPr>
            <a:lvl2pPr marL="914400" lvl="1" indent="-342900" algn="ctr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ctr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ctr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ctr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28600" algn="ctr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ctr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ctr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ctr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2"/>
          </p:nvPr>
        </p:nvSpPr>
        <p:spPr>
          <a:xfrm>
            <a:off x="4772589" y="1664663"/>
            <a:ext cx="3377331" cy="292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868D"/>
              </a:buClr>
              <a:buSzPts val="2000"/>
              <a:buFont typeface="Verdana"/>
              <a:buNone/>
              <a:defRPr/>
            </a:lvl1pPr>
            <a:lvl2pPr marL="914400" lvl="1" indent="-342900" algn="ctr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ctr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ctr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ctr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28600" algn="ctr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ctr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ctr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ctr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 Slide">
  <p:cSld name="Object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title"/>
          </p:nvPr>
        </p:nvSpPr>
        <p:spPr>
          <a:xfrm>
            <a:off x="685291" y="0"/>
            <a:ext cx="7772400" cy="110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0C23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12"/>
          <p:cNvSpPr txBox="1"/>
          <p:nvPr/>
        </p:nvSpPr>
        <p:spPr>
          <a:xfrm>
            <a:off x="4641547" y="1350987"/>
            <a:ext cx="3291626" cy="20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1"/>
          </p:nvPr>
        </p:nvSpPr>
        <p:spPr>
          <a:xfrm>
            <a:off x="1209963" y="1575377"/>
            <a:ext cx="6467763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marL="457200" lvl="0" indent="-406400" algn="ctr">
              <a:spcBef>
                <a:spcPts val="80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ctr">
              <a:spcBef>
                <a:spcPts val="700"/>
              </a:spcBef>
              <a:spcAft>
                <a:spcPts val="0"/>
              </a:spcAft>
              <a:buSzPts val="2400"/>
              <a:buChar char="•"/>
              <a:defRPr sz="2400"/>
            </a:lvl2pPr>
            <a:lvl3pPr marL="1371600" lvl="2" indent="-355600" algn="ctr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42900" algn="ctr"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ctr"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228600" algn="ctr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 algn="ctr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 algn="ctr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 algn="ctr">
              <a:spcBef>
                <a:spcPts val="50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Aligned Slide">
  <p:cSld name="Left Aligned Slid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title"/>
          </p:nvPr>
        </p:nvSpPr>
        <p:spPr>
          <a:xfrm>
            <a:off x="685291" y="0"/>
            <a:ext cx="7772400" cy="110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0C23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1"/>
          </p:nvPr>
        </p:nvSpPr>
        <p:spPr>
          <a:xfrm>
            <a:off x="679135" y="1109775"/>
            <a:ext cx="2255330" cy="221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868D"/>
              </a:buClr>
              <a:buSzPts val="1400"/>
              <a:buFont typeface="Verdana"/>
              <a:buNone/>
              <a:defRPr sz="1400" b="0" i="0"/>
            </a:lvl1pPr>
            <a:lvl2pPr marL="914400" lvl="1" indent="-342900" algn="ctr">
              <a:spcBef>
                <a:spcPts val="7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ctr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ctr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ctr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28600" algn="ctr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ctr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ctr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ctr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>
            <a:spLocks noGrp="1"/>
          </p:cNvSpPr>
          <p:nvPr>
            <p:ph type="pic" idx="2"/>
          </p:nvPr>
        </p:nvSpPr>
        <p:spPr>
          <a:xfrm>
            <a:off x="3049915" y="1187895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3"/>
          <p:cNvSpPr txBox="1">
            <a:spLocks noGrp="1"/>
          </p:cNvSpPr>
          <p:nvPr>
            <p:ph type="body" idx="3"/>
          </p:nvPr>
        </p:nvSpPr>
        <p:spPr>
          <a:xfrm>
            <a:off x="3049915" y="4297179"/>
            <a:ext cx="5486400" cy="40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marL="457200" lvl="0" indent="-228600" algn="ctr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6F868D"/>
                </a:solidFill>
              </a:defRPr>
            </a:lvl1pPr>
            <a:lvl2pPr marL="914400" lvl="1" indent="-228600" algn="ctr"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ctr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ctr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ctr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ctr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900"/>
              <a:buFont typeface="Calibri"/>
              <a:buNone/>
              <a:defRPr sz="900"/>
            </a:lvl6pPr>
            <a:lvl7pPr marL="3200400" lvl="6" indent="-228600" algn="ctr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900"/>
              <a:buFont typeface="Calibri"/>
              <a:buNone/>
              <a:defRPr sz="900"/>
            </a:lvl7pPr>
            <a:lvl8pPr marL="3657600" lvl="7" indent="-228600" algn="ctr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900"/>
              <a:buFont typeface="Calibri"/>
              <a:buNone/>
              <a:defRPr sz="900"/>
            </a:lvl8pPr>
            <a:lvl9pPr marL="4114800" lvl="8" indent="-228600" algn="ctr">
              <a:spcBef>
                <a:spcPts val="500"/>
              </a:spcBef>
              <a:spcAft>
                <a:spcPts val="0"/>
              </a:spcAft>
              <a:buClr>
                <a:srgbClr val="878787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" name="Google Shape;54;p15" descr="Text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r="80901"/>
          <a:stretch/>
        </p:blipFill>
        <p:spPr>
          <a:xfrm>
            <a:off x="4285791" y="592361"/>
            <a:ext cx="572417" cy="618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685800" y="1597025"/>
            <a:ext cx="7772400" cy="1103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95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>
            <a:lvl1pPr marL="457200" marR="0" lvl="0" indent="-355600" algn="ctr" rtl="0">
              <a:spcBef>
                <a:spcPts val="800"/>
              </a:spcBef>
              <a:spcAft>
                <a:spcPts val="0"/>
              </a:spcAft>
              <a:buClr>
                <a:srgbClr val="BE0B3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0200" algn="ctr" rtl="0"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04800" algn="ctr" rtl="0"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048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4800" algn="ctr" rtl="0"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ctr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" name="Google Shape;12;p6" descr="triangle_page#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85118" y="4825556"/>
            <a:ext cx="575518" cy="31794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6"/>
          <p:cNvSpPr txBox="1">
            <a:spLocks noGrp="1"/>
          </p:cNvSpPr>
          <p:nvPr>
            <p:ph type="sldNum" idx="12"/>
          </p:nvPr>
        </p:nvSpPr>
        <p:spPr>
          <a:xfrm>
            <a:off x="4315389" y="4882202"/>
            <a:ext cx="505516" cy="261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ditpooja/WiDS_Datathon_2025" TargetMode="External"/><Relationship Id="rId7" Type="http://schemas.openxmlformats.org/officeDocument/2006/relationships/hyperlink" Target="mailto:mushaerahmed@arizona.edu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hyperlink" Target="mailto:nehaschaudhari02@arizona.edu" TargetMode="External"/><Relationship Id="rId5" Type="http://schemas.openxmlformats.org/officeDocument/2006/relationships/hyperlink" Target="mailto:poojapandit@arizona.edu" TargetMode="External"/><Relationship Id="rId4" Type="http://schemas.openxmlformats.org/officeDocument/2006/relationships/hyperlink" Target="mailto:parthav@arizona.edu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>
            <a:spLocks noGrp="1"/>
          </p:cNvSpPr>
          <p:nvPr>
            <p:ph type="ctrTitle"/>
          </p:nvPr>
        </p:nvSpPr>
        <p:spPr>
          <a:xfrm>
            <a:off x="685800" y="1219148"/>
            <a:ext cx="7772400" cy="48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r>
              <a:rPr lang="en-US" sz="2700" dirty="0">
                <a:solidFill>
                  <a:srgbClr val="002060"/>
                </a:solidFill>
              </a:rPr>
              <a:t>WiDS Datathon 2025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143210-48DC-BA0C-89FE-CF3CC5B19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834" y="1822250"/>
            <a:ext cx="2064327" cy="10321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48700A-27A4-21EB-EB23-70A0860FA621}"/>
              </a:ext>
            </a:extLst>
          </p:cNvPr>
          <p:cNvSpPr txBox="1"/>
          <p:nvPr/>
        </p:nvSpPr>
        <p:spPr>
          <a:xfrm>
            <a:off x="1162912" y="3068757"/>
            <a:ext cx="6818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C00000"/>
                </a:solidFill>
                <a:effectLst/>
                <a:latin typeface="Inter"/>
              </a:rPr>
              <a:t>Unraveling the Mysteries of the Female Brain: Sex Patterns in ADHD</a:t>
            </a:r>
            <a:endParaRPr lang="en-US" sz="1800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8E749-4314-FF12-DDFE-36EF245D296E}"/>
              </a:ext>
            </a:extLst>
          </p:cNvPr>
          <p:cNvSpPr txBox="1"/>
          <p:nvPr/>
        </p:nvSpPr>
        <p:spPr>
          <a:xfrm>
            <a:off x="1953484" y="3581766"/>
            <a:ext cx="5237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</a:rPr>
              <a:t>Group members:</a:t>
            </a:r>
          </a:p>
          <a:p>
            <a:pPr algn="ctr"/>
            <a:r>
              <a:rPr lang="en-US" sz="1200" dirty="0"/>
              <a:t>Mushaer Ahmed     Neha Chaudhari   Partha Vemuri    Pooja Pandit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9EC55D-2475-8E85-C0AC-3C29297D6A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DEDD5A-1980-5E2D-EFA5-EBFFE7CBC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50" y="1396483"/>
            <a:ext cx="3484421" cy="2650572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0827E1D-EA72-9A46-ECC9-4B7A81133764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4225636" y="875110"/>
            <a:ext cx="4585114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Inter"/>
              </a:rPr>
              <a:t>1. High Dimensionality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Inter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Functional connectivity features are numerous and dense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Inter"/>
              </a:rPr>
              <a:t>2. Multi-output Binary Classification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Inter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One model must handle two outputs simultaneously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Inter"/>
              </a:rPr>
              <a:t>3. Data Merging &amp; Preprocessing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Inter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Requires careful merging and standardization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Inter"/>
              </a:rPr>
              <a:t>4. Beginner Team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Inter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First-time global challenge experience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6AC34-CCEE-63ED-84B8-5B4F9516E1A1}"/>
              </a:ext>
            </a:extLst>
          </p:cNvPr>
          <p:cNvSpPr txBox="1"/>
          <p:nvPr/>
        </p:nvSpPr>
        <p:spPr>
          <a:xfrm>
            <a:off x="3087363" y="198919"/>
            <a:ext cx="296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Identified Challenges</a:t>
            </a:r>
          </a:p>
        </p:txBody>
      </p:sp>
    </p:spTree>
    <p:extLst>
      <p:ext uri="{BB962C8B-B14F-4D97-AF65-F5344CB8AC3E}">
        <p14:creationId xmlns:p14="http://schemas.microsoft.com/office/powerpoint/2010/main" val="2708370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7EC306-12CB-9955-855B-1133ABFDC5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0E5FF-16AB-747B-5FAF-37CAA4F9C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852" y="237972"/>
            <a:ext cx="3871402" cy="410766"/>
          </a:xfrm>
        </p:spPr>
        <p:txBody>
          <a:bodyPr/>
          <a:lstStyle/>
          <a:p>
            <a:r>
              <a:rPr lang="en-US" sz="1800" b="1" i="0" dirty="0">
                <a:solidFill>
                  <a:srgbClr val="C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Data Preprocessing</a:t>
            </a:r>
            <a:br>
              <a:rPr lang="en-US" sz="18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IN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176BF4-34B4-78E0-AF7A-C0B23EAF7D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030163" y="1224692"/>
            <a:ext cx="7497310" cy="3369533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Imputation of Categorical Features using Mode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Why Imputation was Needed:</a:t>
            </a:r>
            <a:r>
              <a:rPr lang="en-US" sz="1600" dirty="0">
                <a:solidFill>
                  <a:schemeClr val="tx1"/>
                </a:solidFill>
              </a:rPr>
              <a:t> Several categorical columns had missing entries some with significant amount and we could not risk dropping many participants/rows.</a:t>
            </a:r>
          </a:p>
          <a:p>
            <a:pPr>
              <a:buNone/>
            </a:pPr>
            <a:r>
              <a:rPr lang="en-US" sz="1400" b="1" dirty="0">
                <a:solidFill>
                  <a:schemeClr val="tx1"/>
                </a:solidFill>
              </a:rPr>
              <a:t>Method Used: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Each column was filled with its </a:t>
            </a:r>
            <a:r>
              <a:rPr lang="en-US" sz="1400" b="1" dirty="0">
                <a:solidFill>
                  <a:schemeClr val="tx1"/>
                </a:solidFill>
              </a:rPr>
              <a:t>mode</a:t>
            </a:r>
            <a:r>
              <a:rPr lang="en-US" sz="1400" dirty="0">
                <a:solidFill>
                  <a:schemeClr val="tx1"/>
                </a:solidFill>
              </a:rPr>
              <a:t> (most frequent value).</a:t>
            </a:r>
          </a:p>
          <a:p>
            <a:pPr>
              <a:buNone/>
            </a:pPr>
            <a:r>
              <a:rPr lang="en-US" sz="1400" dirty="0">
                <a:solidFill>
                  <a:schemeClr val="tx1"/>
                </a:solidFill>
              </a:rPr>
              <a:t>Mode imputation is ideal for categorical data as it:</a:t>
            </a:r>
          </a:p>
          <a:p>
            <a:pPr marL="228600" indent="0"/>
            <a:r>
              <a:rPr lang="en-US" sz="1400" dirty="0">
                <a:solidFill>
                  <a:schemeClr val="tx1"/>
                </a:solidFill>
              </a:rPr>
              <a:t>Being a numeric data type is still categorical in nature.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Preserves data integrity.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Prevents introducing unknown or synthetic categories.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Avoids assumptions of order or distribution.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9BB004F-D5A5-F7E9-8609-B9FDDEF509A0}"/>
              </a:ext>
            </a:extLst>
          </p:cNvPr>
          <p:cNvSpPr txBox="1">
            <a:spLocks/>
          </p:cNvSpPr>
          <p:nvPr/>
        </p:nvSpPr>
        <p:spPr>
          <a:xfrm>
            <a:off x="1209220" y="731332"/>
            <a:ext cx="6583680" cy="410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600" b="1" dirty="0"/>
              <a:t>Handling Missing Data in Categorical Data</a:t>
            </a:r>
          </a:p>
        </p:txBody>
      </p:sp>
    </p:spTree>
    <p:extLst>
      <p:ext uri="{BB962C8B-B14F-4D97-AF65-F5344CB8AC3E}">
        <p14:creationId xmlns:p14="http://schemas.microsoft.com/office/powerpoint/2010/main" val="1963765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FE466-B352-E52D-F245-0CAB655DF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DD0607-0159-32A6-BD71-57E9185DD2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0DA1A4-9644-3F97-4255-07EB407E2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852" y="237972"/>
            <a:ext cx="3871402" cy="410766"/>
          </a:xfrm>
        </p:spPr>
        <p:txBody>
          <a:bodyPr/>
          <a:lstStyle/>
          <a:p>
            <a:r>
              <a:rPr lang="en-US" sz="1800" b="1" i="0" dirty="0">
                <a:solidFill>
                  <a:srgbClr val="C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Data Preprocessing</a:t>
            </a:r>
            <a:br>
              <a:rPr lang="en-US" sz="18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IN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6DAF37-2E68-63B1-6492-F5A5AD0891F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87377" y="1470270"/>
            <a:ext cx="7162543" cy="312395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Imputation of Quantitative Features using </a:t>
            </a:r>
            <a:r>
              <a:rPr lang="en-IN" sz="1400" dirty="0">
                <a:solidFill>
                  <a:schemeClr val="tx1"/>
                </a:solidFill>
              </a:rPr>
              <a:t>KNN Imputation</a:t>
            </a:r>
            <a:endParaRPr lang="en-US" sz="1400" dirty="0">
              <a:solidFill>
                <a:schemeClr val="tx1"/>
              </a:solidFill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Why Imputation was Needed:</a:t>
            </a:r>
            <a:r>
              <a:rPr lang="en-US" sz="1400" dirty="0">
                <a:solidFill>
                  <a:schemeClr val="tx1"/>
                </a:solidFill>
              </a:rPr>
              <a:t> Several columns had missing entries some with significant amount and we could not risk dropping a large number of participants/rows.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tx1"/>
                </a:solidFill>
              </a:rPr>
              <a:t>Why KNN Imputer?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Quantitative data may contain patterns or correlations across features.</a:t>
            </a:r>
            <a:endParaRPr lang="en-IN" sz="1400" dirty="0">
              <a:solidFill>
                <a:schemeClr val="tx1"/>
              </a:solidFill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KNN captures </a:t>
            </a:r>
            <a:r>
              <a:rPr lang="en-US" sz="1400" b="1" dirty="0">
                <a:solidFill>
                  <a:schemeClr val="tx1"/>
                </a:solidFill>
              </a:rPr>
              <a:t>multivariate relationships</a:t>
            </a:r>
            <a:r>
              <a:rPr lang="en-US" sz="1400" dirty="0">
                <a:solidFill>
                  <a:schemeClr val="tx1"/>
                </a:solidFill>
              </a:rPr>
              <a:t>, making it more suitable for complex or correlated datasets.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For each missing value, the algorithm finds the 5 nearest neighbors and imputes using the average of those neighbors.</a:t>
            </a:r>
          </a:p>
          <a:p>
            <a:pPr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3260CEB-1F45-E39F-351F-2763E29921F8}"/>
              </a:ext>
            </a:extLst>
          </p:cNvPr>
          <p:cNvSpPr txBox="1">
            <a:spLocks/>
          </p:cNvSpPr>
          <p:nvPr/>
        </p:nvSpPr>
        <p:spPr>
          <a:xfrm>
            <a:off x="1023549" y="731332"/>
            <a:ext cx="6583680" cy="410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1600" b="1" dirty="0"/>
              <a:t>Handling Missing Data in Quantitative Data</a:t>
            </a:r>
          </a:p>
        </p:txBody>
      </p:sp>
    </p:spTree>
    <p:extLst>
      <p:ext uri="{BB962C8B-B14F-4D97-AF65-F5344CB8AC3E}">
        <p14:creationId xmlns:p14="http://schemas.microsoft.com/office/powerpoint/2010/main" val="1167048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1142E-0262-01B9-E748-CDD4B14C5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76FA84-7C11-976F-6D4D-CF394E4AB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4B6505-0DB5-454B-526A-698309524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852" y="237972"/>
            <a:ext cx="3871402" cy="410766"/>
          </a:xfrm>
        </p:spPr>
        <p:txBody>
          <a:bodyPr/>
          <a:lstStyle/>
          <a:p>
            <a:r>
              <a:rPr lang="en-US" sz="1800" b="1" i="0" dirty="0">
                <a:solidFill>
                  <a:srgbClr val="C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Data Preprocessing</a:t>
            </a:r>
            <a:br>
              <a:rPr lang="en-US" sz="18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IN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C8C79D-5949-AFC9-D0D0-23CE04B160A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42109" y="1357746"/>
            <a:ext cx="7207811" cy="3236480"/>
          </a:xfrm>
        </p:spPr>
        <p:txBody>
          <a:bodyPr>
            <a:norm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Final step was to merge and cleanup the dataset</a:t>
            </a:r>
          </a:p>
          <a:p>
            <a:pPr>
              <a:buNone/>
            </a:pPr>
            <a:r>
              <a:rPr lang="en-IN" sz="1200" b="1" dirty="0">
                <a:solidFill>
                  <a:schemeClr val="tx1"/>
                </a:solidFill>
              </a:rPr>
              <a:t>Datasets Used:</a:t>
            </a:r>
            <a:endParaRPr lang="en-IN" sz="120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Categorical Metadata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Quantitative Metadata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Connectome Matrices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tx1"/>
                </a:solidFill>
              </a:rPr>
              <a:t>Train data(ADHD, Sex)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Steps taken to merge :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Merged on the </a:t>
            </a:r>
            <a:r>
              <a:rPr lang="en-US" sz="1400" dirty="0" err="1">
                <a:solidFill>
                  <a:schemeClr val="tx1"/>
                </a:solidFill>
              </a:rPr>
              <a:t>participant_id</a:t>
            </a:r>
            <a:r>
              <a:rPr lang="en-US" sz="1400" dirty="0">
                <a:solidFill>
                  <a:schemeClr val="tx1"/>
                </a:solidFill>
              </a:rPr>
              <a:t> column as it was common throughout all datasets.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Final rows with any remaining missing values were dropped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373A45C-F4F1-8315-5CCF-22E4A55A32D5}"/>
              </a:ext>
            </a:extLst>
          </p:cNvPr>
          <p:cNvSpPr txBox="1">
            <a:spLocks/>
          </p:cNvSpPr>
          <p:nvPr/>
        </p:nvSpPr>
        <p:spPr>
          <a:xfrm>
            <a:off x="1280160" y="661974"/>
            <a:ext cx="6583680" cy="410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0C234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IN" sz="1600" dirty="0"/>
              <a:t>Dataset Integration &amp; Cleaning</a:t>
            </a:r>
            <a:endParaRPr lang="en-US" sz="1600" b="1" dirty="0"/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80000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AEB87-2868-22FC-1246-8DF34926B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47" y="0"/>
            <a:ext cx="7772400" cy="1103313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Exploratory Data Analysis</a:t>
            </a:r>
            <a:br>
              <a:rPr lang="en-IN" dirty="0"/>
            </a:br>
            <a:br>
              <a:rPr lang="en-IN" dirty="0"/>
            </a:br>
            <a:r>
              <a:rPr lang="en-IN" sz="1600" dirty="0"/>
              <a:t>1.</a:t>
            </a:r>
            <a:r>
              <a:rPr lang="en-IN" dirty="0"/>
              <a:t> </a:t>
            </a:r>
            <a:r>
              <a:rPr lang="en-IN" sz="1600" dirty="0"/>
              <a:t>Distribution of Columns in Quantitative data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5ABB0D-BF0F-6871-1271-F1B0E8DC53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8993C2-0EB9-EB42-5698-E53F37ACC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16" y="1103313"/>
            <a:ext cx="4785929" cy="379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18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DA97A-8CA6-34EE-CEFC-D09338F6C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44D99-AB64-A321-F9F7-1317CB66E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42" y="228600"/>
            <a:ext cx="7772400" cy="1103313"/>
          </a:xfrm>
        </p:spPr>
        <p:txBody>
          <a:bodyPr/>
          <a:lstStyle/>
          <a:p>
            <a:r>
              <a:rPr lang="en-IN" sz="1800" dirty="0">
                <a:solidFill>
                  <a:srgbClr val="C00000"/>
                </a:solidFill>
              </a:rPr>
              <a:t>Exploratory Data Analysis</a:t>
            </a:r>
            <a:br>
              <a:rPr lang="en-IN" sz="1600" dirty="0"/>
            </a:br>
            <a:br>
              <a:rPr lang="en-IN" sz="1600" dirty="0"/>
            </a:br>
            <a:r>
              <a:rPr lang="en-IN" sz="1600" dirty="0"/>
              <a:t>2. Correlation Heatmap (Quantitative Data)</a:t>
            </a:r>
            <a:br>
              <a:rPr lang="en-IN" sz="1600" dirty="0"/>
            </a:br>
            <a:br>
              <a:rPr lang="en-IN" sz="1600" dirty="0"/>
            </a:br>
            <a:endParaRPr lang="en-IN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C98CC6-3D54-F79D-C164-3A9E514A91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ED6B8-110E-3D7D-CE6D-4E37A668208A}"/>
              </a:ext>
            </a:extLst>
          </p:cNvPr>
          <p:cNvSpPr txBox="1"/>
          <p:nvPr/>
        </p:nvSpPr>
        <p:spPr>
          <a:xfrm>
            <a:off x="800609" y="930990"/>
            <a:ext cx="72937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To check </a:t>
            </a:r>
            <a:r>
              <a:rPr lang="en-US" sz="1400" dirty="0"/>
              <a:t>multicollinearity, which can affect model stability. Also helps identify feature groups with strong relationships to each other (and potentially to ADHD or sex).</a:t>
            </a:r>
            <a:br>
              <a:rPr lang="en-US" dirty="0"/>
            </a:b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1E5072-EB64-3253-F998-A650DE477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428750"/>
            <a:ext cx="6171983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76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056B2-5B87-2A52-2FA2-156CF7AAF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AD9B-ED75-3A60-02B7-B2742F126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47" y="71678"/>
            <a:ext cx="7772400" cy="1103313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Exploratory Data Analysis</a:t>
            </a:r>
            <a:br>
              <a:rPr lang="en-IN" dirty="0">
                <a:solidFill>
                  <a:srgbClr val="C00000"/>
                </a:solidFill>
              </a:rPr>
            </a:br>
            <a:br>
              <a:rPr lang="en-IN" dirty="0"/>
            </a:br>
            <a:r>
              <a:rPr lang="en-IN" sz="1400" dirty="0"/>
              <a:t>3</a:t>
            </a:r>
            <a:r>
              <a:rPr lang="en-IN" dirty="0"/>
              <a:t>. </a:t>
            </a:r>
            <a:r>
              <a:rPr lang="en-IN" sz="1600" dirty="0"/>
              <a:t>Hyperactivity score by study site (categorical data)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5D7E10-B10F-09BD-6BFF-CCE9B87128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F50AF3-6BAF-6FA4-BCB9-D4C32543BC94}"/>
              </a:ext>
            </a:extLst>
          </p:cNvPr>
          <p:cNvSpPr txBox="1"/>
          <p:nvPr/>
        </p:nvSpPr>
        <p:spPr>
          <a:xfrm>
            <a:off x="800607" y="1014101"/>
            <a:ext cx="7293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dirty="0"/>
            </a:b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BF4116-19AA-4573-3E22-40A0613F2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240" y="1335881"/>
            <a:ext cx="4928505" cy="348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47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B8936-5856-0618-27B1-B069F54B4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66E7-5DCB-20DE-A9BD-8FD2D41F6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47" y="228600"/>
            <a:ext cx="7772400" cy="1103313"/>
          </a:xfrm>
        </p:spPr>
        <p:txBody>
          <a:bodyPr/>
          <a:lstStyle/>
          <a:p>
            <a:r>
              <a:rPr lang="en-IN" sz="2000" dirty="0">
                <a:solidFill>
                  <a:srgbClr val="C00000"/>
                </a:solidFill>
              </a:rPr>
              <a:t>Exploratory Data Analysis</a:t>
            </a:r>
            <a:br>
              <a:rPr lang="en-IN" sz="1800" dirty="0"/>
            </a:br>
            <a:br>
              <a:rPr lang="en-IN" dirty="0"/>
            </a:br>
            <a:r>
              <a:rPr lang="en-IN" sz="1600" dirty="0"/>
              <a:t>4</a:t>
            </a:r>
            <a:r>
              <a:rPr lang="en-IN" dirty="0"/>
              <a:t>. </a:t>
            </a:r>
            <a:r>
              <a:rPr lang="en-IN" sz="1600" dirty="0"/>
              <a:t>Hyperactivity score by study site (categorical data)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D72E58-F6B7-6E33-1265-C956E2DE9D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D29705-5F70-B605-FA12-CA94D1C93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770" y="1407679"/>
            <a:ext cx="6722269" cy="339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58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C8E59-0FDC-D8FE-6A55-AF3668D11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19E2D-733A-F2C3-F7A8-20E85484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47" y="88599"/>
            <a:ext cx="7772400" cy="872836"/>
          </a:xfrm>
        </p:spPr>
        <p:txBody>
          <a:bodyPr/>
          <a:lstStyle/>
          <a:p>
            <a:r>
              <a:rPr lang="en-IN" sz="2000" dirty="0">
                <a:solidFill>
                  <a:srgbClr val="C00000"/>
                </a:solidFill>
              </a:rPr>
              <a:t>Exploratory Data Analysis</a:t>
            </a:r>
            <a:br>
              <a:rPr lang="en-IN" sz="2000" dirty="0">
                <a:solidFill>
                  <a:srgbClr val="C00000"/>
                </a:solidFill>
              </a:rPr>
            </a:br>
            <a:br>
              <a:rPr lang="en-IN" dirty="0"/>
            </a:br>
            <a:r>
              <a:rPr lang="en-IN" sz="1600" dirty="0">
                <a:solidFill>
                  <a:srgbClr val="002060"/>
                </a:solidFill>
              </a:rPr>
              <a:t>5. </a:t>
            </a:r>
            <a:r>
              <a:rPr lang="en-US" sz="1600" dirty="0">
                <a:solidFill>
                  <a:srgbClr val="002060"/>
                </a:solidFill>
              </a:rPr>
              <a:t>Distribution of ADHD Outcomes by Gender using Train dataset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DFFCC4-6E9B-F3D9-4601-388DBBE891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EF814-9ADD-5E3C-C0F2-525703E50EE4}"/>
              </a:ext>
            </a:extLst>
          </p:cNvPr>
          <p:cNvSpPr txBox="1"/>
          <p:nvPr/>
        </p:nvSpPr>
        <p:spPr>
          <a:xfrm>
            <a:off x="800609" y="930990"/>
            <a:ext cx="7505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plot illustrates the distribution of ADHD diagnoses across genders. It highlights potential gender disparities in ADHD prevalence.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0BCAB-464E-17B1-1FCB-31CBB267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759" y="1435847"/>
            <a:ext cx="5438775" cy="346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07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57F973-1F6E-1FFA-B097-7FB6F3574F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FDEE695-76D5-176F-2F6D-613015A048B1}"/>
              </a:ext>
            </a:extLst>
          </p:cNvPr>
          <p:cNvSpPr>
            <a:spLocks noGrp="1" noChangeArrowheads="1"/>
          </p:cNvSpPr>
          <p:nvPr>
            <p:ph type="body" idx="2"/>
          </p:nvPr>
        </p:nvSpPr>
        <p:spPr bwMode="auto">
          <a:xfrm>
            <a:off x="4421485" y="751144"/>
            <a:ext cx="429398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Dimensionality Reduction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:</a:t>
            </a:r>
          </a:p>
          <a:p>
            <a:pPr marL="457200" lvl="1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- Used Principal Component Analysis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(PCA) and model-based feature selection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to address dimensionality</a:t>
            </a:r>
          </a:p>
          <a:p>
            <a:pPr marL="742950" lvl="1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Model-based feature selection</a:t>
            </a:r>
          </a:p>
          <a:p>
            <a:pPr marL="457200" lvl="1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Modeling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:</a:t>
            </a:r>
          </a:p>
          <a:p>
            <a:pPr marL="742950" lvl="1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</a:pPr>
            <a:r>
              <a:rPr lang="en-US" altLang="en-US" sz="1800" dirty="0">
                <a:solidFill>
                  <a:schemeClr val="tx1"/>
                </a:solidFill>
                <a:latin typeface="Inter"/>
              </a:rPr>
              <a:t>Used “</a:t>
            </a:r>
            <a:r>
              <a:rPr lang="en-US" altLang="en-US" sz="1800" b="1" dirty="0">
                <a:solidFill>
                  <a:schemeClr val="tx1"/>
                </a:solidFill>
                <a:latin typeface="Inter"/>
              </a:rPr>
              <a:t>MultiOutputClassifier</a:t>
            </a:r>
            <a:r>
              <a:rPr lang="en-US" altLang="en-US" sz="1800" dirty="0">
                <a:solidFill>
                  <a:schemeClr val="tx1"/>
                </a:solidFill>
                <a:latin typeface="Inter"/>
              </a:rPr>
              <a:t>” to predict ADHD and Sex simultaneously</a:t>
            </a:r>
          </a:p>
          <a:p>
            <a:pPr marL="457200" lvl="1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800" dirty="0">
              <a:solidFill>
                <a:schemeClr val="tx1"/>
              </a:solidFill>
              <a:latin typeface="Inter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Evaluation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: </a:t>
            </a:r>
          </a:p>
          <a:p>
            <a:pPr marL="457200" lvl="1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- Accuracy scores, classification reports used for validation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E4AAF-0086-38CB-15E2-F3C665D489E6}"/>
              </a:ext>
            </a:extLst>
          </p:cNvPr>
          <p:cNvSpPr txBox="1"/>
          <p:nvPr/>
        </p:nvSpPr>
        <p:spPr>
          <a:xfrm>
            <a:off x="2996331" y="141021"/>
            <a:ext cx="314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Strategy and Modeling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0653B90-3F6B-4748-E76D-C10F989BD2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87"/>
          <a:stretch/>
        </p:blipFill>
        <p:spPr bwMode="auto">
          <a:xfrm>
            <a:off x="924792" y="943677"/>
            <a:ext cx="2567556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217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C2808C-1DC6-DC9A-6767-013D034914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E682D-3AD3-14B2-3A90-FD04F4ACBA8F}"/>
              </a:ext>
            </a:extLst>
          </p:cNvPr>
          <p:cNvSpPr txBox="1"/>
          <p:nvPr/>
        </p:nvSpPr>
        <p:spPr>
          <a:xfrm>
            <a:off x="3652373" y="166230"/>
            <a:ext cx="1831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C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Introduction</a:t>
            </a:r>
            <a:endParaRPr lang="en-US" sz="18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AFF6560-83E1-1AB5-7097-C646D7FBF73D}"/>
              </a:ext>
            </a:extLst>
          </p:cNvPr>
          <p:cNvSpPr txBox="1">
            <a:spLocks/>
          </p:cNvSpPr>
          <p:nvPr/>
        </p:nvSpPr>
        <p:spPr>
          <a:xfrm>
            <a:off x="311727" y="743874"/>
            <a:ext cx="4662056" cy="365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868D"/>
              </a:buClr>
              <a:buSzPts val="2000"/>
              <a:buFont typeface="Verdana"/>
              <a:buNone/>
              <a:defRPr sz="2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en-US" sz="1800" b="1" dirty="0">
                <a:solidFill>
                  <a:srgbClr val="002060"/>
                </a:solidFill>
                <a:latin typeface="Inter"/>
              </a:rPr>
              <a:t>WiDS Datathon 2025: Predicting Sex and ADHD Diagnosis Using fMRI Data</a:t>
            </a:r>
          </a:p>
          <a:p>
            <a:pPr marL="0" indent="0"/>
            <a:endParaRPr lang="en-US" sz="1800" dirty="0">
              <a:solidFill>
                <a:schemeClr val="tx1"/>
              </a:solidFill>
              <a:latin typeface="Inter"/>
            </a:endParaRP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Inter"/>
              </a:rPr>
              <a:t>Predict an individual's sex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Inter"/>
              </a:rPr>
              <a:t>Predict an individual's ADHD diagnosis</a:t>
            </a:r>
          </a:p>
          <a:p>
            <a:pPr marL="0" indent="0"/>
            <a:endParaRPr lang="en-US" sz="1800" dirty="0">
              <a:solidFill>
                <a:schemeClr val="tx1"/>
              </a:solidFill>
              <a:latin typeface="Inter"/>
            </a:endParaRPr>
          </a:p>
          <a:p>
            <a:pPr marL="0" indent="0"/>
            <a:r>
              <a:rPr lang="en-US" sz="1800" i="1" dirty="0">
                <a:solidFill>
                  <a:srgbClr val="002060"/>
                </a:solidFill>
                <a:latin typeface="Inter"/>
              </a:rPr>
              <a:t>This challenge provides a unique opportunity to develop advanced ML models, drive impact in brain health research and collaborate across disciplines</a:t>
            </a:r>
          </a:p>
          <a:p>
            <a:endParaRPr lang="en-IN" sz="2800" dirty="0">
              <a:solidFill>
                <a:schemeClr val="tx1"/>
              </a:solidFill>
              <a:latin typeface="Inter"/>
            </a:endParaRP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8FC48CB3-3172-347B-38FB-000AE2C83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7" b="12628"/>
          <a:stretch/>
        </p:blipFill>
        <p:spPr bwMode="auto">
          <a:xfrm>
            <a:off x="5324166" y="1267692"/>
            <a:ext cx="3411619" cy="23483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782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52305C-549A-1F6A-1D08-4B30102128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E49E5E2-26B7-40F0-7921-7E14233B61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267" y="1103313"/>
            <a:ext cx="4251053" cy="3067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868D"/>
              </a:buClr>
              <a:buSzPts val="2000"/>
              <a:buFont typeface="Verdana"/>
              <a:buNone/>
              <a:defRPr sz="2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Inter"/>
              </a:rPr>
              <a:t>Used to reduce dimensionality of high-dimensional data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Inter"/>
              </a:rPr>
              <a:t>Transforms features into </a:t>
            </a:r>
            <a:r>
              <a:rPr lang="en-US" sz="1600" b="1" dirty="0">
                <a:solidFill>
                  <a:schemeClr val="tx1"/>
                </a:solidFill>
                <a:latin typeface="Inter"/>
              </a:rPr>
              <a:t>uncorrelated</a:t>
            </a:r>
            <a:r>
              <a:rPr lang="en-US" sz="1600" dirty="0">
                <a:solidFill>
                  <a:schemeClr val="tx1"/>
                </a:solidFill>
                <a:latin typeface="Inter"/>
              </a:rPr>
              <a:t> principal components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Inter"/>
              </a:rPr>
              <a:t>The </a:t>
            </a:r>
            <a:r>
              <a:rPr lang="en-US" sz="1600" b="1" dirty="0">
                <a:solidFill>
                  <a:schemeClr val="tx1"/>
                </a:solidFill>
                <a:latin typeface="Inter"/>
              </a:rPr>
              <a:t>first few components</a:t>
            </a:r>
            <a:r>
              <a:rPr lang="en-US" sz="1600" dirty="0">
                <a:solidFill>
                  <a:schemeClr val="tx1"/>
                </a:solidFill>
                <a:latin typeface="Inter"/>
              </a:rPr>
              <a:t> capture most of the variance in the dataset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Inter"/>
              </a:rPr>
              <a:t>Applied </a:t>
            </a:r>
            <a:r>
              <a:rPr lang="en-US" sz="1600" b="1" dirty="0">
                <a:solidFill>
                  <a:schemeClr val="tx1"/>
                </a:solidFill>
                <a:latin typeface="Inter"/>
              </a:rPr>
              <a:t>before modeling</a:t>
            </a:r>
            <a:r>
              <a:rPr lang="en-US" sz="1600" dirty="0">
                <a:solidFill>
                  <a:schemeClr val="tx1"/>
                </a:solidFill>
                <a:latin typeface="Inter"/>
              </a:rPr>
              <a:t> to prevent overfitting and reduce noise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Inter"/>
              </a:rPr>
              <a:t>Trade-off</a:t>
            </a:r>
            <a:r>
              <a:rPr lang="en-US" sz="1600" dirty="0">
                <a:solidFill>
                  <a:schemeClr val="tx1"/>
                </a:solidFill>
                <a:latin typeface="Inter"/>
              </a:rPr>
              <a:t>: improves model performance but reduces interpretability of features</a:t>
            </a:r>
          </a:p>
        </p:txBody>
      </p:sp>
      <p:pic>
        <p:nvPicPr>
          <p:cNvPr id="17410" name="Picture 2" descr="Principal Component Analysis (PCA) Transformation | BioRender Science  Templates">
            <a:extLst>
              <a:ext uri="{FF2B5EF4-FFF2-40B4-BE49-F238E27FC236}">
                <a16:creationId xmlns:a16="http://schemas.microsoft.com/office/drawing/2014/main" id="{65A6DC38-84B6-4E70-4526-03F3F9B7C1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" t="25993" r="3044" b="5080"/>
          <a:stretch/>
        </p:blipFill>
        <p:spPr bwMode="auto">
          <a:xfrm>
            <a:off x="4764320" y="1466996"/>
            <a:ext cx="4033318" cy="207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4F18F6-FF27-8A8F-61D5-249BD75704F6}"/>
              </a:ext>
            </a:extLst>
          </p:cNvPr>
          <p:cNvSpPr txBox="1"/>
          <p:nvPr/>
        </p:nvSpPr>
        <p:spPr>
          <a:xfrm>
            <a:off x="2148940" y="193624"/>
            <a:ext cx="483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Component Analysis(PCA)</a:t>
            </a:r>
          </a:p>
        </p:txBody>
      </p:sp>
    </p:spTree>
    <p:extLst>
      <p:ext uri="{BB962C8B-B14F-4D97-AF65-F5344CB8AC3E}">
        <p14:creationId xmlns:p14="http://schemas.microsoft.com/office/powerpoint/2010/main" val="3029553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DFDE39-41B4-E05A-039D-8F5D94F015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A1859-B021-F289-2952-50D7DE4297BC}"/>
              </a:ext>
            </a:extLst>
          </p:cNvPr>
          <p:cNvSpPr txBox="1"/>
          <p:nvPr/>
        </p:nvSpPr>
        <p:spPr>
          <a:xfrm>
            <a:off x="2483268" y="221648"/>
            <a:ext cx="416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Model-based feature selection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5335B79-C679-6220-07AE-66FB25699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596694"/>
              </p:ext>
            </p:extLst>
          </p:nvPr>
        </p:nvGraphicFramePr>
        <p:xfrm>
          <a:off x="266779" y="1075379"/>
          <a:ext cx="4432978" cy="3496730"/>
        </p:xfrm>
        <a:graphic>
          <a:graphicData uri="http://schemas.openxmlformats.org/drawingml/2006/table">
            <a:tbl>
              <a:tblPr/>
              <a:tblGrid>
                <a:gridCol w="2216489">
                  <a:extLst>
                    <a:ext uri="{9D8B030D-6E8A-4147-A177-3AD203B41FA5}">
                      <a16:colId xmlns:a16="http://schemas.microsoft.com/office/drawing/2014/main" val="977583142"/>
                    </a:ext>
                  </a:extLst>
                </a:gridCol>
                <a:gridCol w="2216489">
                  <a:extLst>
                    <a:ext uri="{9D8B030D-6E8A-4147-A177-3AD203B41FA5}">
                      <a16:colId xmlns:a16="http://schemas.microsoft.com/office/drawing/2014/main" val="1887005888"/>
                    </a:ext>
                  </a:extLst>
                </a:gridCol>
              </a:tblGrid>
              <a:tr h="19755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Inter"/>
                        </a:rPr>
                        <a:t>Step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Inter"/>
                      </a:endParaRPr>
                    </a:p>
                  </a:txBody>
                  <a:tcPr marL="59267" marR="59267" marT="29633" marB="296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Inter"/>
                        </a:rPr>
                        <a:t>Description</a:t>
                      </a:r>
                    </a:p>
                  </a:txBody>
                  <a:tcPr marL="59267" marR="59267" marT="29633" marB="2963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07187"/>
                  </a:ext>
                </a:extLst>
              </a:tr>
              <a:tr h="33584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1️⃣ Train a base model (e.g., Random Forest)</a:t>
                      </a:r>
                    </a:p>
                  </a:txBody>
                  <a:tcPr marL="59267" marR="59267" marT="29633" marB="296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We train a classifier on all features to estimate importance</a:t>
                      </a:r>
                    </a:p>
                  </a:txBody>
                  <a:tcPr marL="59267" marR="59267" marT="29633" marB="2963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225319"/>
                  </a:ext>
                </a:extLst>
              </a:tr>
              <a:tr h="474133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2️⃣ Rank features by importance</a:t>
                      </a:r>
                    </a:p>
                  </a:txBody>
                  <a:tcPr marL="59267" marR="59267" marT="29633" marB="296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The model assigns a score to each feature based on how useful it was for making splits</a:t>
                      </a:r>
                    </a:p>
                  </a:txBody>
                  <a:tcPr marL="59267" marR="59267" marT="29633" marB="2963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7482643"/>
                  </a:ext>
                </a:extLst>
              </a:tr>
              <a:tr h="474133">
                <a:tc>
                  <a:txBody>
                    <a:bodyPr/>
                    <a:lstStyle/>
                    <a:p>
                      <a:r>
                        <a:rPr lang="en-US" sz="1400">
                          <a:latin typeface="Inter"/>
                        </a:rPr>
                        <a:t>3️⃣ Apply a threshold</a:t>
                      </a:r>
                    </a:p>
                  </a:txBody>
                  <a:tcPr marL="59267" marR="59267" marT="29633" marB="296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We keep only features with importance above a certain threshold (e.g., &gt; 0.005)</a:t>
                      </a:r>
                    </a:p>
                  </a:txBody>
                  <a:tcPr marL="59267" marR="59267" marT="29633" marB="2963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066275"/>
                  </a:ext>
                </a:extLst>
              </a:tr>
              <a:tr h="474133">
                <a:tc>
                  <a:txBody>
                    <a:bodyPr/>
                    <a:lstStyle/>
                    <a:p>
                      <a:r>
                        <a:rPr lang="en-US" sz="1400">
                          <a:latin typeface="Inter"/>
                        </a:rPr>
                        <a:t>4️⃣ Re-train with selected features</a:t>
                      </a:r>
                    </a:p>
                  </a:txBody>
                  <a:tcPr marL="59267" marR="59267" marT="29633" marB="2963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The model is re-trained on this reduced feature set for better focus and generalization</a:t>
                      </a:r>
                    </a:p>
                  </a:txBody>
                  <a:tcPr marL="59267" marR="59267" marT="29633" marB="2963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22360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41EA76C-4346-47D6-ACB3-6698CBB84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853643"/>
              </p:ext>
            </p:extLst>
          </p:nvPr>
        </p:nvGraphicFramePr>
        <p:xfrm>
          <a:off x="5008417" y="1075379"/>
          <a:ext cx="3739098" cy="3513438"/>
        </p:xfrm>
        <a:graphic>
          <a:graphicData uri="http://schemas.openxmlformats.org/drawingml/2006/table">
            <a:tbl>
              <a:tblPr/>
              <a:tblGrid>
                <a:gridCol w="1869549">
                  <a:extLst>
                    <a:ext uri="{9D8B030D-6E8A-4147-A177-3AD203B41FA5}">
                      <a16:colId xmlns:a16="http://schemas.microsoft.com/office/drawing/2014/main" val="2931910426"/>
                    </a:ext>
                  </a:extLst>
                </a:gridCol>
                <a:gridCol w="1869549">
                  <a:extLst>
                    <a:ext uri="{9D8B030D-6E8A-4147-A177-3AD203B41FA5}">
                      <a16:colId xmlns:a16="http://schemas.microsoft.com/office/drawing/2014/main" val="1764382388"/>
                    </a:ext>
                  </a:extLst>
                </a:gridCol>
              </a:tblGrid>
              <a:tr h="32260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Inter"/>
                        </a:rPr>
                        <a:t>Reason</a:t>
                      </a:r>
                    </a:p>
                  </a:txBody>
                  <a:tcPr marL="69028" marR="69028" marT="34514" marB="345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Inter"/>
                        </a:rPr>
                        <a:t>Benefit</a:t>
                      </a:r>
                    </a:p>
                  </a:txBody>
                  <a:tcPr marL="69028" marR="69028" marT="34514" marB="3451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111559"/>
                  </a:ext>
                </a:extLst>
              </a:tr>
              <a:tr h="1008141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Inter"/>
                        </a:rPr>
                        <a:t>Improves generalization</a:t>
                      </a:r>
                      <a:endParaRPr lang="en-US" sz="1400" dirty="0">
                        <a:latin typeface="Inter"/>
                      </a:endParaRPr>
                    </a:p>
                  </a:txBody>
                  <a:tcPr marL="69028" marR="69028" marT="34514" marB="345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Reduces noise from irrelevant or redundant features (especially helpful for Sex_F)</a:t>
                      </a:r>
                    </a:p>
                  </a:txBody>
                  <a:tcPr marL="69028" marR="69028" marT="34514" marB="3451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596350"/>
                  </a:ext>
                </a:extLst>
              </a:tr>
              <a:tr h="701847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Inter"/>
                        </a:rPr>
                        <a:t>Reduces overfitting</a:t>
                      </a:r>
                      <a:endParaRPr lang="en-US" sz="1400">
                        <a:latin typeface="Inter"/>
                      </a:endParaRPr>
                    </a:p>
                  </a:txBody>
                  <a:tcPr marL="69028" marR="69028" marT="34514" marB="345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Smaller models generalize better when data is limited</a:t>
                      </a:r>
                    </a:p>
                  </a:txBody>
                  <a:tcPr marL="69028" marR="69028" marT="34514" marB="3451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205687"/>
                  </a:ext>
                </a:extLst>
              </a:tr>
              <a:tr h="551116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Inter"/>
                        </a:rPr>
                        <a:t>Speeds up training</a:t>
                      </a:r>
                      <a:endParaRPr lang="en-US" sz="1400">
                        <a:latin typeface="Inter"/>
                      </a:endParaRPr>
                    </a:p>
                  </a:txBody>
                  <a:tcPr marL="69028" marR="69028" marT="34514" marB="345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Less input data means faster processing</a:t>
                      </a:r>
                    </a:p>
                  </a:txBody>
                  <a:tcPr marL="69028" marR="69028" marT="34514" marB="3451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834984"/>
                  </a:ext>
                </a:extLst>
              </a:tr>
              <a:tr h="913022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Inter"/>
                        </a:rPr>
                        <a:t>Increases interpretability</a:t>
                      </a:r>
                      <a:endParaRPr lang="en-US" sz="1400" dirty="0">
                        <a:latin typeface="Inter"/>
                      </a:endParaRPr>
                    </a:p>
                  </a:txBody>
                  <a:tcPr marL="69028" marR="69028" marT="34514" marB="345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Highlights which brain connections or metadata are informative</a:t>
                      </a:r>
                    </a:p>
                  </a:txBody>
                  <a:tcPr marL="69028" marR="69028" marT="34514" marB="3451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181566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181D365-5C1B-7DC5-A8BE-8EF22B2A9FCA}"/>
              </a:ext>
            </a:extLst>
          </p:cNvPr>
          <p:cNvSpPr txBox="1"/>
          <p:nvPr/>
        </p:nvSpPr>
        <p:spPr>
          <a:xfrm>
            <a:off x="1684820" y="745697"/>
            <a:ext cx="1596895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How It Works </a:t>
            </a:r>
            <a:r>
              <a:rPr lang="en-US" b="1" dirty="0">
                <a:solidFill>
                  <a:schemeClr val="tx1"/>
                </a:solidFill>
              </a:rPr>
              <a:t>⚙️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5CF6FD-F1B9-A779-507E-BD93424D4528}"/>
              </a:ext>
            </a:extLst>
          </p:cNvPr>
          <p:cNvSpPr txBox="1"/>
          <p:nvPr/>
        </p:nvSpPr>
        <p:spPr>
          <a:xfrm>
            <a:off x="5973957" y="745696"/>
            <a:ext cx="1808018" cy="30777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Why We Used It</a:t>
            </a:r>
            <a:r>
              <a:rPr lang="en-US" dirty="0"/>
              <a:t> ✅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6312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E5092-7688-A41F-2837-E8FF9709C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DADF4E-1A31-D6B8-0467-28E328FE7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B90241-9404-F33D-70C2-054F77A7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PCA vs. Model Feature Selection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(Comparative Insights)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391457-5806-C572-E982-23539BA01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740149"/>
              </p:ext>
            </p:extLst>
          </p:nvPr>
        </p:nvGraphicFramePr>
        <p:xfrm>
          <a:off x="453347" y="1322613"/>
          <a:ext cx="8229600" cy="2238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74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chemeClr val="tx1"/>
                          </a:solidFill>
                        </a:rPr>
                        <a:t>Aspect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chemeClr val="tx1"/>
                          </a:solidFill>
                        </a:rPr>
                        <a:t>PCA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chemeClr val="tx1"/>
                          </a:solidFill>
                        </a:rPr>
                        <a:t>Model-Based Feature Selection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559">
                <a:tc>
                  <a:txBody>
                    <a:bodyPr/>
                    <a:lstStyle/>
                    <a:p>
                      <a:r>
                        <a:rPr dirty="0"/>
                        <a:t>What it does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Projects data into principal components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t>Selects top features using importance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740">
                <a:tc>
                  <a:txBody>
                    <a:bodyPr/>
                    <a:lstStyle/>
                    <a:p>
                      <a:r>
                        <a:t>Interpretability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Low (transformed features)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t>High (original features retained)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559">
                <a:tc>
                  <a:txBody>
                    <a:bodyPr/>
                    <a:lstStyle/>
                    <a:p>
                      <a:r>
                        <a:t>Performance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Moderate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Improved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740">
                <a:tc>
                  <a:txBody>
                    <a:bodyPr/>
                    <a:lstStyle/>
                    <a:p>
                      <a:r>
                        <a:t>Speed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t>Faster to apply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Slightly slower due to fitting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349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9514C6-3592-6A1D-492E-C288BAF3B1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2E49D-EEAA-DBF9-185B-9FDB167465F4}"/>
              </a:ext>
            </a:extLst>
          </p:cNvPr>
          <p:cNvSpPr txBox="1"/>
          <p:nvPr/>
        </p:nvSpPr>
        <p:spPr>
          <a:xfrm>
            <a:off x="2991446" y="193760"/>
            <a:ext cx="337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C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Multi-outcome modeling</a:t>
            </a:r>
            <a:endParaRPr lang="en-US" sz="18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2BEE3-534B-0C72-1773-8D1FF569F395}"/>
              </a:ext>
            </a:extLst>
          </p:cNvPr>
          <p:cNvSpPr txBox="1"/>
          <p:nvPr/>
        </p:nvSpPr>
        <p:spPr>
          <a:xfrm>
            <a:off x="1144155" y="1445181"/>
            <a:ext cx="193573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 anchorCtr="1">
            <a:spAutoFit/>
          </a:bodyPr>
          <a:lstStyle/>
          <a:p>
            <a:pPr algn="ctr"/>
            <a:r>
              <a:rPr lang="en-US" sz="1600" b="1" dirty="0">
                <a:latin typeface="Inter"/>
              </a:rPr>
              <a:t>Two binary outcome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2F98C0-4B7A-D8C4-6EF4-4301CFE858B7}"/>
              </a:ext>
            </a:extLst>
          </p:cNvPr>
          <p:cNvCxnSpPr>
            <a:cxnSpLocks/>
            <a:stCxn id="10" idx="2"/>
            <a:endCxn id="30" idx="0"/>
          </p:cNvCxnSpPr>
          <p:nvPr/>
        </p:nvCxnSpPr>
        <p:spPr>
          <a:xfrm flipH="1">
            <a:off x="1290595" y="1783735"/>
            <a:ext cx="821427" cy="7891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5CE2D6-1A99-95B8-D461-87F36D4E1D25}"/>
              </a:ext>
            </a:extLst>
          </p:cNvPr>
          <p:cNvCxnSpPr>
            <a:cxnSpLocks/>
            <a:stCxn id="10" idx="2"/>
            <a:endCxn id="38" idx="0"/>
          </p:cNvCxnSpPr>
          <p:nvPr/>
        </p:nvCxnSpPr>
        <p:spPr>
          <a:xfrm>
            <a:off x="2112022" y="1783735"/>
            <a:ext cx="858644" cy="7891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FD4360C-B735-6987-80E9-DB81CBFA69F1}"/>
              </a:ext>
            </a:extLst>
          </p:cNvPr>
          <p:cNvSpPr txBox="1"/>
          <p:nvPr/>
        </p:nvSpPr>
        <p:spPr>
          <a:xfrm>
            <a:off x="579207" y="2572931"/>
            <a:ext cx="1422775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nter"/>
              </a:rPr>
              <a:t>Female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Inter"/>
              </a:rPr>
              <a:t>(0= no or 1= yes)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2883AE-DCFD-F0F5-626A-D1A8F1F2F6F5}"/>
              </a:ext>
            </a:extLst>
          </p:cNvPr>
          <p:cNvSpPr txBox="1"/>
          <p:nvPr/>
        </p:nvSpPr>
        <p:spPr>
          <a:xfrm>
            <a:off x="2258461" y="2572931"/>
            <a:ext cx="1424409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chemeClr val="tx1"/>
                </a:solidFill>
                <a:effectLst/>
                <a:latin typeface="Inter"/>
              </a:rPr>
              <a:t>ADHD </a:t>
            </a:r>
          </a:p>
          <a:p>
            <a:pPr algn="ctr"/>
            <a:r>
              <a:rPr lang="en-US" b="0" i="0" dirty="0">
                <a:solidFill>
                  <a:schemeClr val="tx1"/>
                </a:solidFill>
                <a:effectLst/>
                <a:latin typeface="Inter"/>
              </a:rPr>
              <a:t>(1=yes or 0=no)</a:t>
            </a:r>
            <a:endParaRPr lang="en-US" dirty="0">
              <a:solidFill>
                <a:schemeClr val="tx1"/>
              </a:solidFill>
              <a:latin typeface="Inter"/>
            </a:endParaRPr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B2BBD0CA-85A1-66DA-95AE-9932738CE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140671"/>
              </p:ext>
            </p:extLst>
          </p:nvPr>
        </p:nvGraphicFramePr>
        <p:xfrm>
          <a:off x="4675572" y="1330869"/>
          <a:ext cx="4177146" cy="2072640"/>
        </p:xfrm>
        <a:graphic>
          <a:graphicData uri="http://schemas.openxmlformats.org/drawingml/2006/table">
            <a:tbl>
              <a:tblPr/>
              <a:tblGrid>
                <a:gridCol w="1885140">
                  <a:extLst>
                    <a:ext uri="{9D8B030D-6E8A-4147-A177-3AD203B41FA5}">
                      <a16:colId xmlns:a16="http://schemas.microsoft.com/office/drawing/2014/main" val="3845606857"/>
                    </a:ext>
                  </a:extLst>
                </a:gridCol>
                <a:gridCol w="2292006">
                  <a:extLst>
                    <a:ext uri="{9D8B030D-6E8A-4147-A177-3AD203B41FA5}">
                      <a16:colId xmlns:a16="http://schemas.microsoft.com/office/drawing/2014/main" val="17493717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  <a:latin typeface="Inter"/>
                        </a:rPr>
                        <a:t>Reason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ysClr val="windowText" lastClr="000000"/>
                          </a:solidFill>
                          <a:latin typeface="Inter"/>
                        </a:rPr>
                        <a:t>Benefit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89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Inter"/>
                        </a:rPr>
                        <a:t>🧠 Predict both labels </a:t>
                      </a:r>
                      <a:r>
                        <a:rPr lang="en-US" b="1" dirty="0">
                          <a:solidFill>
                            <a:sysClr val="windowText" lastClr="000000"/>
                          </a:solidFill>
                          <a:latin typeface="Inter"/>
                        </a:rPr>
                        <a:t>simultaneously</a:t>
                      </a:r>
                      <a:endParaRPr lang="en-US" dirty="0">
                        <a:solidFill>
                          <a:sysClr val="windowText" lastClr="000000"/>
                        </a:solidFill>
                        <a:latin typeface="Inte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Inter"/>
                        </a:rPr>
                        <a:t>Efficient, avoids separate preprocessing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9077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Inter"/>
                        </a:rPr>
                        <a:t>🔁 Use the same base model for each target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Inter"/>
                        </a:rPr>
                        <a:t>Helps compare feature impact consistently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8593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Inter"/>
                        </a:rPr>
                        <a:t>📦 Simplify model management and saving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  <a:latin typeface="Inter"/>
                        </a:rPr>
                        <a:t>One model = two outputs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866427"/>
                  </a:ext>
                </a:extLst>
              </a:tr>
            </a:tbl>
          </a:graphicData>
        </a:graphic>
      </p:graphicFrame>
      <p:sp>
        <p:nvSpPr>
          <p:cNvPr id="54" name="Arrow: Right 53">
            <a:extLst>
              <a:ext uri="{FF2B5EF4-FFF2-40B4-BE49-F238E27FC236}">
                <a16:creationId xmlns:a16="http://schemas.microsoft.com/office/drawing/2014/main" id="{C2208A81-D6A0-2F2C-5CE5-D4C764D415D5}"/>
              </a:ext>
            </a:extLst>
          </p:cNvPr>
          <p:cNvSpPr/>
          <p:nvPr/>
        </p:nvSpPr>
        <p:spPr>
          <a:xfrm>
            <a:off x="3851902" y="2105891"/>
            <a:ext cx="616528" cy="261298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86185E-7192-0A06-7F13-93358F45612C}"/>
              </a:ext>
            </a:extLst>
          </p:cNvPr>
          <p:cNvSpPr txBox="1"/>
          <p:nvPr/>
        </p:nvSpPr>
        <p:spPr>
          <a:xfrm>
            <a:off x="5796278" y="903642"/>
            <a:ext cx="193573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 anchorCtr="1">
            <a:spAutoFit/>
          </a:bodyPr>
          <a:lstStyle/>
          <a:p>
            <a:pPr algn="ctr"/>
            <a:r>
              <a:rPr lang="en-US" b="1" dirty="0">
                <a:latin typeface="Inter"/>
              </a:rPr>
              <a:t>MultiOutputClassifier</a:t>
            </a:r>
            <a:endParaRPr lang="en-US" sz="1100" b="1" dirty="0">
              <a:latin typeface="Inter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99A3476-16C2-41AE-412C-409F20424EC0}"/>
              </a:ext>
            </a:extLst>
          </p:cNvPr>
          <p:cNvSpPr txBox="1"/>
          <p:nvPr/>
        </p:nvSpPr>
        <p:spPr>
          <a:xfrm>
            <a:off x="345192" y="3436701"/>
            <a:ext cx="3826538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**</a:t>
            </a:r>
            <a:r>
              <a:rPr lang="en-US" i="1" dirty="0"/>
              <a:t>both targets are related to the </a:t>
            </a:r>
            <a:r>
              <a:rPr lang="en-US" b="1" i="1" dirty="0"/>
              <a:t>same feature space</a:t>
            </a:r>
            <a:r>
              <a:rPr lang="en-US" i="1" dirty="0"/>
              <a:t> (functional connectome + metadata)</a:t>
            </a:r>
          </a:p>
        </p:txBody>
      </p:sp>
    </p:spTree>
    <p:extLst>
      <p:ext uri="{BB962C8B-B14F-4D97-AF65-F5344CB8AC3E}">
        <p14:creationId xmlns:p14="http://schemas.microsoft.com/office/powerpoint/2010/main" val="3761059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61510E-9F32-E0E1-032D-15AF7F8C6F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2EB37-7A40-90B4-E2E3-B6B56A1924A4}"/>
              </a:ext>
            </a:extLst>
          </p:cNvPr>
          <p:cNvSpPr txBox="1"/>
          <p:nvPr/>
        </p:nvSpPr>
        <p:spPr>
          <a:xfrm>
            <a:off x="2907691" y="180084"/>
            <a:ext cx="332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C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Multi-outcome modeling</a:t>
            </a:r>
            <a:endParaRPr lang="en-US" sz="18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4F027EE-DFD2-A17B-4B74-7EF15A0A7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642116"/>
              </p:ext>
            </p:extLst>
          </p:nvPr>
        </p:nvGraphicFramePr>
        <p:xfrm>
          <a:off x="314238" y="864870"/>
          <a:ext cx="4153853" cy="3200400"/>
        </p:xfrm>
        <a:graphic>
          <a:graphicData uri="http://schemas.openxmlformats.org/drawingml/2006/table">
            <a:tbl>
              <a:tblPr/>
              <a:tblGrid>
                <a:gridCol w="981162">
                  <a:extLst>
                    <a:ext uri="{9D8B030D-6E8A-4147-A177-3AD203B41FA5}">
                      <a16:colId xmlns:a16="http://schemas.microsoft.com/office/drawing/2014/main" val="3763036333"/>
                    </a:ext>
                  </a:extLst>
                </a:gridCol>
                <a:gridCol w="1385455">
                  <a:extLst>
                    <a:ext uri="{9D8B030D-6E8A-4147-A177-3AD203B41FA5}">
                      <a16:colId xmlns:a16="http://schemas.microsoft.com/office/drawing/2014/main" val="3868591923"/>
                    </a:ext>
                  </a:extLst>
                </a:gridCol>
                <a:gridCol w="1787236">
                  <a:extLst>
                    <a:ext uri="{9D8B030D-6E8A-4147-A177-3AD203B41FA5}">
                      <a16:colId xmlns:a16="http://schemas.microsoft.com/office/drawing/2014/main" val="2219676246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Inter"/>
                        </a:rPr>
                        <a:t>Model </a:t>
                      </a:r>
                      <a:r>
                        <a:rPr lang="en-US" dirty="0"/>
                        <a:t>✅</a:t>
                      </a:r>
                      <a:endParaRPr lang="en-US" sz="1400" b="1" dirty="0">
                        <a:latin typeface="Inter"/>
                      </a:endParaRPr>
                    </a:p>
                  </a:txBody>
                  <a:tcPr marL="53340" marR="53340" marT="26670" marB="266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Inter"/>
                        </a:rPr>
                        <a:t>Why We Chose It</a:t>
                      </a:r>
                    </a:p>
                  </a:txBody>
                  <a:tcPr marL="53340" marR="53340" marT="26670" marB="2667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Inter"/>
                        </a:rPr>
                        <a:t>Strengths</a:t>
                      </a:r>
                    </a:p>
                  </a:txBody>
                  <a:tcPr marL="53340" marR="53340" marT="26670" marB="2667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13330"/>
                  </a:ext>
                </a:extLst>
              </a:tr>
              <a:tr h="55118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Inter"/>
                        </a:rPr>
                        <a:t>Random Forest</a:t>
                      </a:r>
                      <a:endParaRPr lang="en-US" sz="1400" dirty="0">
                        <a:latin typeface="Inter"/>
                      </a:endParaRPr>
                    </a:p>
                  </a:txBody>
                  <a:tcPr marL="53340" marR="53340" marT="26670" marB="266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Default baseline for structured/tabular data</a:t>
                      </a:r>
                    </a:p>
                  </a:txBody>
                  <a:tcPr marL="53340" marR="53340" marT="26670" marB="2667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Nonlinear, handles missingness, robust to overfitting, interpretable feature importance</a:t>
                      </a:r>
                    </a:p>
                  </a:txBody>
                  <a:tcPr marL="53340" marR="53340" marT="26670" marB="2667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2426753"/>
                  </a:ext>
                </a:extLst>
              </a:tr>
              <a:tr h="675640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Inter"/>
                        </a:rPr>
                        <a:t>Logistic Regression</a:t>
                      </a:r>
                      <a:endParaRPr lang="en-US" sz="1400">
                        <a:latin typeface="Inter"/>
                      </a:endParaRPr>
                    </a:p>
                  </a:txBody>
                  <a:tcPr marL="53340" marR="53340" marT="26670" marB="266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Interpretable linear model</a:t>
                      </a:r>
                    </a:p>
                  </a:txBody>
                  <a:tcPr marL="53340" marR="53340" marT="26670" marB="2667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Understands linear class separation; helps diagnose imbalance or weak signal</a:t>
                      </a:r>
                    </a:p>
                  </a:txBody>
                  <a:tcPr marL="53340" marR="53340" marT="26670" marB="2667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146881"/>
                  </a:ext>
                </a:extLst>
              </a:tr>
              <a:tr h="551180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Inter"/>
                        </a:rPr>
                        <a:t>LightGBM</a:t>
                      </a:r>
                      <a:endParaRPr lang="en-US" sz="1400">
                        <a:latin typeface="Inter"/>
                      </a:endParaRPr>
                    </a:p>
                  </a:txBody>
                  <a:tcPr marL="53340" marR="53340" marT="26670" marB="266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Inter"/>
                        </a:rPr>
                        <a:t>High-performance gradient boosting</a:t>
                      </a:r>
                    </a:p>
                  </a:txBody>
                  <a:tcPr marL="53340" marR="53340" marT="26670" marB="2667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Handles large features well, fast training, captures complex interactions</a:t>
                      </a:r>
                    </a:p>
                  </a:txBody>
                  <a:tcPr marL="53340" marR="53340" marT="26670" marB="2667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9933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4EC3E0-344E-4F4F-53A1-F8F02274E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059692"/>
              </p:ext>
            </p:extLst>
          </p:nvPr>
        </p:nvGraphicFramePr>
        <p:xfrm>
          <a:off x="4896746" y="864869"/>
          <a:ext cx="3933016" cy="3791657"/>
        </p:xfrm>
        <a:graphic>
          <a:graphicData uri="http://schemas.openxmlformats.org/drawingml/2006/table">
            <a:tbl>
              <a:tblPr/>
              <a:tblGrid>
                <a:gridCol w="1095345">
                  <a:extLst>
                    <a:ext uri="{9D8B030D-6E8A-4147-A177-3AD203B41FA5}">
                      <a16:colId xmlns:a16="http://schemas.microsoft.com/office/drawing/2014/main" val="2826869770"/>
                    </a:ext>
                  </a:extLst>
                </a:gridCol>
                <a:gridCol w="2837671">
                  <a:extLst>
                    <a:ext uri="{9D8B030D-6E8A-4147-A177-3AD203B41FA5}">
                      <a16:colId xmlns:a16="http://schemas.microsoft.com/office/drawing/2014/main" val="520622218"/>
                    </a:ext>
                  </a:extLst>
                </a:gridCol>
              </a:tblGrid>
              <a:tr h="2909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Inter"/>
                        </a:rPr>
                        <a:t>Model </a:t>
                      </a:r>
                      <a:r>
                        <a:rPr lang="en-US" dirty="0"/>
                        <a:t>❌</a:t>
                      </a:r>
                    </a:p>
                  </a:txBody>
                  <a:tcPr marL="50581" marR="50581" marT="25291" marB="252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Inter"/>
                        </a:rPr>
                        <a:t>Reason for Exclusion</a:t>
                      </a:r>
                    </a:p>
                  </a:txBody>
                  <a:tcPr marL="50581" marR="50581" marT="25291" marB="252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917149"/>
                  </a:ext>
                </a:extLst>
              </a:tr>
              <a:tr h="526125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Inter"/>
                        </a:rPr>
                        <a:t>Support vector machine</a:t>
                      </a:r>
                      <a:endParaRPr lang="en-US" sz="1400" dirty="0">
                        <a:latin typeface="Inter"/>
                      </a:endParaRPr>
                    </a:p>
                  </a:txBody>
                  <a:tcPr marL="50581" marR="50581" marT="25291" marB="252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Does not scale well with high-dimensional data. Slow to train.</a:t>
                      </a:r>
                    </a:p>
                  </a:txBody>
                  <a:tcPr marL="50581" marR="50581" marT="25291" marB="252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585626"/>
                  </a:ext>
                </a:extLst>
              </a:tr>
              <a:tr h="76131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Inter"/>
                        </a:rPr>
                        <a:t>K-Nearest Neighbors </a:t>
                      </a:r>
                      <a:endParaRPr lang="en-US" sz="1400" dirty="0">
                        <a:latin typeface="Inter"/>
                      </a:endParaRPr>
                    </a:p>
                  </a:txBody>
                  <a:tcPr marL="50581" marR="50581" marT="25291" marB="252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Struggles with high-dimensionality. Poor generalization.</a:t>
                      </a:r>
                    </a:p>
                  </a:txBody>
                  <a:tcPr marL="50581" marR="50581" marT="25291" marB="252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607771"/>
                  </a:ext>
                </a:extLst>
              </a:tr>
              <a:tr h="76131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Inter"/>
                        </a:rPr>
                        <a:t>Neural Networks</a:t>
                      </a:r>
                      <a:endParaRPr lang="en-US" sz="1400" dirty="0">
                        <a:latin typeface="Inter"/>
                      </a:endParaRPr>
                    </a:p>
                  </a:txBody>
                  <a:tcPr marL="50581" marR="50581" marT="25291" marB="252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Requires more data and tuning; prone to overfitting on smaller tabular datasets.</a:t>
                      </a:r>
                    </a:p>
                  </a:txBody>
                  <a:tcPr marL="50581" marR="50581" marT="25291" marB="252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751675"/>
                  </a:ext>
                </a:extLst>
              </a:tr>
              <a:tr h="526125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Inter"/>
                        </a:rPr>
                        <a:t>XGBoost</a:t>
                      </a:r>
                      <a:endParaRPr lang="en-US" sz="1400">
                        <a:latin typeface="Inter"/>
                      </a:endParaRPr>
                    </a:p>
                  </a:txBody>
                  <a:tcPr marL="50581" marR="50581" marT="25291" marB="252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Slower and more memory-intensive on large feature sets.</a:t>
                      </a:r>
                    </a:p>
                  </a:txBody>
                  <a:tcPr marL="50581" marR="50581" marT="25291" marB="252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088230"/>
                  </a:ext>
                </a:extLst>
              </a:tr>
              <a:tr h="761310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Inter"/>
                        </a:rPr>
                        <a:t>Naïve Bayes</a:t>
                      </a:r>
                      <a:endParaRPr lang="en-US" sz="1400">
                        <a:latin typeface="Inter"/>
                      </a:endParaRPr>
                    </a:p>
                  </a:txBody>
                  <a:tcPr marL="50581" marR="50581" marT="25291" marB="252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Assumes feature independence; unrealistic for brain and behavioral data.</a:t>
                      </a:r>
                    </a:p>
                  </a:txBody>
                  <a:tcPr marL="50581" marR="50581" marT="25291" marB="252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03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951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ACF0-7BE2-4417-72B4-870074812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385431-6164-5528-848A-0D6553D0FD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22932D-2414-D8BE-8C85-ADFC91395E80}"/>
              </a:ext>
            </a:extLst>
          </p:cNvPr>
          <p:cNvSpPr txBox="1"/>
          <p:nvPr/>
        </p:nvSpPr>
        <p:spPr>
          <a:xfrm>
            <a:off x="3513827" y="180084"/>
            <a:ext cx="2108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C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Random forest</a:t>
            </a:r>
            <a:endParaRPr lang="en-US" sz="18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AF3302-6E44-9282-CB02-C088C299D183}"/>
              </a:ext>
            </a:extLst>
          </p:cNvPr>
          <p:cNvSpPr txBox="1"/>
          <p:nvPr/>
        </p:nvSpPr>
        <p:spPr>
          <a:xfrm>
            <a:off x="368151" y="810491"/>
            <a:ext cx="39472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ter"/>
              </a:rPr>
              <a:t>Random Forest</a:t>
            </a:r>
            <a:r>
              <a:rPr lang="en-US" sz="1600" dirty="0">
                <a:latin typeface="Inter"/>
              </a:rPr>
              <a:t> builds many diverse decision trees on </a:t>
            </a:r>
            <a:r>
              <a:rPr lang="en-US" sz="1600" b="1" dirty="0">
                <a:latin typeface="Inter"/>
              </a:rPr>
              <a:t>different random samples</a:t>
            </a:r>
            <a:r>
              <a:rPr lang="en-US" sz="1600" dirty="0">
                <a:latin typeface="Inter"/>
              </a:rPr>
              <a:t> of the data and </a:t>
            </a:r>
            <a:r>
              <a:rPr lang="en-US" sz="1600" b="1" dirty="0">
                <a:latin typeface="Inter"/>
              </a:rPr>
              <a:t>aggregates their predictions</a:t>
            </a:r>
            <a:endParaRPr lang="en-US" sz="1600" dirty="0">
              <a:latin typeface="Inter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D92D2555-4849-DFB9-6E94-54C7E80AB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52" y="1804665"/>
            <a:ext cx="3947237" cy="263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77E5026-139D-0F3F-E895-AD4ACEA531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1162" y="896626"/>
                <a:ext cx="4530437" cy="353953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6F868D"/>
                  </a:buClr>
                  <a:buSzPts val="2000"/>
                  <a:buFont typeface="Verdana"/>
                  <a:buNone/>
                  <a:defRPr sz="2000" b="0" i="0" u="none" strike="noStrike" cap="none">
                    <a:solidFill>
                      <a:srgbClr val="6F868D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lvl1pPr>
                <a:lvl2pPr marL="914400" marR="0" lvl="1" indent="-342900" algn="ctr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BE0B34"/>
                  </a:buClr>
                  <a:buSzPts val="1800"/>
                  <a:buFont typeface="Arial"/>
                  <a:buChar char="•"/>
                  <a:defRPr sz="1600" b="0" i="0" u="none" strike="noStrike" cap="none">
                    <a:solidFill>
                      <a:srgbClr val="6F868D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lvl2pPr>
                <a:lvl3pPr marL="1371600" marR="0" lvl="2" indent="-342900" algn="ctr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E0B34"/>
                  </a:buClr>
                  <a:buSzPts val="1800"/>
                  <a:buFont typeface="Arial"/>
                  <a:buChar char="•"/>
                  <a:defRPr sz="1200" b="0" i="0" u="none" strike="noStrike" cap="none">
                    <a:solidFill>
                      <a:srgbClr val="6F868D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lvl3pPr>
                <a:lvl4pPr marL="1828800" marR="0" lvl="3" indent="-342900" algn="ctr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BE0B34"/>
                  </a:buClr>
                  <a:buSzPts val="1800"/>
                  <a:buFont typeface="Arial"/>
                  <a:buChar char="•"/>
                  <a:defRPr sz="1200" b="0" i="0" u="none" strike="noStrike" cap="none">
                    <a:solidFill>
                      <a:srgbClr val="6F868D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lvl4pPr>
                <a:lvl5pPr marL="2286000" marR="0" lvl="4" indent="-342900" algn="ctr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BE0B34"/>
                  </a:buClr>
                  <a:buSzPts val="1800"/>
                  <a:buFont typeface="Arial"/>
                  <a:buChar char="•"/>
                  <a:defRPr sz="1200" b="0" i="0" u="none" strike="noStrike" cap="none">
                    <a:solidFill>
                      <a:srgbClr val="6F868D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lvl5pPr>
                <a:lvl6pPr marL="2743200" marR="0" lvl="5" indent="-228600" algn="ctr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2000" b="0" i="0" u="none" strike="noStrike" cap="none">
                    <a:solidFill>
                      <a:srgbClr val="878787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228600" algn="ctr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2000" b="0" i="0" u="none" strike="noStrike" cap="none">
                    <a:solidFill>
                      <a:srgbClr val="878787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228600" algn="ctr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2000" b="0" i="0" u="none" strike="noStrike" cap="none">
                    <a:solidFill>
                      <a:srgbClr val="878787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228600" algn="ctr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2000" b="0" i="0" u="none" strike="noStrike" cap="none">
                    <a:solidFill>
                      <a:srgbClr val="878787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>
                  <a:defRPr sz="1600"/>
                </a:pPr>
                <a:r>
                  <a:rPr lang="en-US" sz="1200" b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Binary classification for two targets:</a:t>
                </a:r>
              </a:p>
              <a:p>
                <a:pPr>
                  <a:defRPr sz="16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1200" b="0" dirty="0">
                  <a:solidFill>
                    <a:schemeClr val="tx1"/>
                  </a:solidFill>
                  <a:latin typeface="Inter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𝐴𝐷𝐻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𝑜𝑢𝑡𝑐𝑜𝑚𝑒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Inter"/>
                </a:endParaRPr>
              </a:p>
              <a:p>
                <a:pPr>
                  <a:defRPr sz="1600"/>
                </a:pPr>
                <a:endParaRPr lang="en-US" sz="1200" b="0" dirty="0">
                  <a:solidFill>
                    <a:schemeClr val="tx1"/>
                  </a:solidFill>
                  <a:latin typeface="Inter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:r>
                  <a:rPr lang="en-US" sz="12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Model:</a:t>
                </a:r>
              </a:p>
              <a:p>
                <a:pPr>
                  <a:defRPr sz="16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majority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vote</m:t>
                          </m:r>
                        </m:sub>
                      </m:sSub>
                      <m: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((</m:t>
                      </m:r>
                      <m:sSubSup>
                        <m:sSubSup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,…..,</m:t>
                      </m:r>
                      <m:sSubSup>
                        <m:sSubSup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d>
                        <m:d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0" dirty="0">
                  <a:solidFill>
                    <a:schemeClr val="tx1"/>
                  </a:solidFill>
                  <a:latin typeface="Inter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:endParaRPr lang="en-US" sz="1200" b="0" dirty="0">
                  <a:solidFill>
                    <a:schemeClr val="tx1"/>
                  </a:solidFill>
                  <a:latin typeface="Inter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majority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vote</m:t>
                          </m:r>
                        </m:sub>
                      </m:sSub>
                      <m: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((</m:t>
                      </m:r>
                      <m:sSubSup>
                        <m:sSubSup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,…..,</m:t>
                      </m:r>
                      <m:sSubSup>
                        <m:sSubSup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0" dirty="0">
                  <a:solidFill>
                    <a:schemeClr val="tx1"/>
                  </a:solidFill>
                  <a:latin typeface="Inter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:r>
                  <a:rPr lang="en-US" sz="12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Where:</a:t>
                </a:r>
              </a:p>
              <a:p>
                <a:pPr>
                  <a:defRPr sz="16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US" sz="1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𝑡𝑟𝑒𝑒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𝑡𝑟𝑎𝑖𝑛𝑒𝑑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𝑝𝑟𝑒𝑑𝑖𝑐𝑡𝑖𝑛𝑔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US" sz="1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2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𝑡𝑟𝑒𝑒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𝑡𝑟𝑎𝑖𝑛𝑒𝑑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𝑝𝑟𝑒𝑑𝑖𝑐𝑡𝑖𝑛𝑔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𝐴𝐷𝐻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𝑜𝑢𝑡𝑐𝑜𝑚𝑒</m:t>
                          </m:r>
                        </m:sub>
                      </m:sSub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𝑣𝑒𝑐𝑡𝑜𝑟𝑒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:endParaRPr lang="en-US" sz="1800" b="0" dirty="0">
                  <a:solidFill>
                    <a:schemeClr val="tx1"/>
                  </a:solidFill>
                  <a:latin typeface="Inter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77E5026-139D-0F3F-E895-AD4ACEA53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162" y="896626"/>
                <a:ext cx="4530437" cy="35395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757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D4E80-2C59-534D-51CB-E72751EF8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603712-01A1-1C3F-940E-DC79521DBC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EFDFFF-B1AE-74EA-D2FF-0359CF78B15A}"/>
              </a:ext>
            </a:extLst>
          </p:cNvPr>
          <p:cNvSpPr txBox="1"/>
          <p:nvPr/>
        </p:nvSpPr>
        <p:spPr>
          <a:xfrm>
            <a:off x="3214715" y="166230"/>
            <a:ext cx="270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C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Logistic regression</a:t>
            </a:r>
            <a:endParaRPr lang="en-US" sz="18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4AC20E-FA18-2E4E-1B01-7A228AB0B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02" y="1884218"/>
            <a:ext cx="4010888" cy="2673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CB613B3D-615C-19AE-38ED-ABAE7ACFFC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1162" y="896625"/>
                <a:ext cx="4530437" cy="36615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6F868D"/>
                  </a:buClr>
                  <a:buSzPts val="2000"/>
                  <a:buFont typeface="Verdana"/>
                  <a:buNone/>
                  <a:defRPr sz="2000" b="0" i="0" u="none" strike="noStrike" cap="none">
                    <a:solidFill>
                      <a:srgbClr val="6F868D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lvl1pPr>
                <a:lvl2pPr marL="914400" marR="0" lvl="1" indent="-342900" algn="ctr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BE0B34"/>
                  </a:buClr>
                  <a:buSzPts val="1800"/>
                  <a:buFont typeface="Arial"/>
                  <a:buChar char="•"/>
                  <a:defRPr sz="1600" b="0" i="0" u="none" strike="noStrike" cap="none">
                    <a:solidFill>
                      <a:srgbClr val="6F868D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lvl2pPr>
                <a:lvl3pPr marL="1371600" marR="0" lvl="2" indent="-342900" algn="ctr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E0B34"/>
                  </a:buClr>
                  <a:buSzPts val="1800"/>
                  <a:buFont typeface="Arial"/>
                  <a:buChar char="•"/>
                  <a:defRPr sz="1200" b="0" i="0" u="none" strike="noStrike" cap="none">
                    <a:solidFill>
                      <a:srgbClr val="6F868D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lvl3pPr>
                <a:lvl4pPr marL="1828800" marR="0" lvl="3" indent="-342900" algn="ctr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BE0B34"/>
                  </a:buClr>
                  <a:buSzPts val="1800"/>
                  <a:buFont typeface="Arial"/>
                  <a:buChar char="•"/>
                  <a:defRPr sz="1200" b="0" i="0" u="none" strike="noStrike" cap="none">
                    <a:solidFill>
                      <a:srgbClr val="6F868D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lvl4pPr>
                <a:lvl5pPr marL="2286000" marR="0" lvl="4" indent="-342900" algn="ctr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BE0B34"/>
                  </a:buClr>
                  <a:buSzPts val="1800"/>
                  <a:buFont typeface="Arial"/>
                  <a:buChar char="•"/>
                  <a:defRPr sz="1200" b="0" i="0" u="none" strike="noStrike" cap="none">
                    <a:solidFill>
                      <a:srgbClr val="6F868D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lvl5pPr>
                <a:lvl6pPr marL="2743200" marR="0" lvl="5" indent="-228600" algn="ctr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2000" b="0" i="0" u="none" strike="noStrike" cap="none">
                    <a:solidFill>
                      <a:srgbClr val="878787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228600" algn="ctr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2000" b="0" i="0" u="none" strike="noStrike" cap="none">
                    <a:solidFill>
                      <a:srgbClr val="878787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228600" algn="ctr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2000" b="0" i="0" u="none" strike="noStrike" cap="none">
                    <a:solidFill>
                      <a:srgbClr val="878787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228600" algn="ctr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2000" b="0" i="0" u="none" strike="noStrike" cap="none">
                    <a:solidFill>
                      <a:srgbClr val="878787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>
                  <a:defRPr sz="1600"/>
                </a:pPr>
                <a:r>
                  <a:rPr lang="en-US" sz="1200" b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Binary classification for two targets:</a:t>
                </a:r>
              </a:p>
              <a:p>
                <a:pPr>
                  <a:defRPr sz="16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𝑠𝑒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1200" b="0" dirty="0">
                  <a:solidFill>
                    <a:schemeClr val="tx1"/>
                  </a:solidFill>
                  <a:latin typeface="Inter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𝐴𝐷𝐻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𝑜𝑢𝑡𝑐𝑜𝑚𝑒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Inter"/>
                </a:endParaRPr>
              </a:p>
              <a:p>
                <a:pPr>
                  <a:defRPr sz="1600"/>
                </a:pPr>
                <a:endParaRPr lang="en-US" sz="1200" b="0" dirty="0">
                  <a:solidFill>
                    <a:schemeClr val="tx1"/>
                  </a:solidFill>
                  <a:latin typeface="Inter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:r>
                  <a:rPr lang="en-US" sz="12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Model:</a:t>
                </a:r>
              </a:p>
              <a:p>
                <a:pPr>
                  <a:defRPr sz="16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𝑆𝑒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0" dirty="0">
                  <a:solidFill>
                    <a:schemeClr val="tx1"/>
                  </a:solidFill>
                  <a:latin typeface="Inter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𝐴𝐷𝐻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𝑜𝑢𝑡𝑐𝑜𝑚𝑒</m:t>
                              </m:r>
                            </m:sub>
                          </m:s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Inter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:r>
                  <a:rPr lang="en-US" sz="12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Where:</a:t>
                </a:r>
              </a:p>
              <a:p>
                <a:pPr>
                  <a:defRPr sz="16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𝑙𝑜𝑔𝑖𝑜𝑠𝑡𝑖𝑐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𝑟𝑒𝑔𝑟𝑒𝑒𝑠𝑖𝑜𝑛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𝑤𝑒𝑖𝑔h𝑡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𝑝𝑟𝑒𝑑𝑖𝑐𝑡𝑖𝑛𝑔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𝑙𝑜𝑔𝑖𝑜𝑠𝑡𝑖𝑐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𝑟𝑒𝑔𝑟𝑒𝑒𝑠𝑖𝑜𝑛𝑓𝑜𝑟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𝑝𝑟𝑒𝑑𝑖𝑐𝑡𝑖𝑛𝑔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𝐴𝐷𝐻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𝑜𝑢𝑡𝑐𝑜𝑚𝑒</m:t>
                          </m:r>
                        </m:sub>
                      </m:sSub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𝑣𝑒𝑐𝑡𝑜𝑟𝑒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:endParaRPr lang="en-US" sz="1800" b="0" dirty="0">
                  <a:solidFill>
                    <a:schemeClr val="tx1"/>
                  </a:solidFill>
                  <a:latin typeface="Inter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CB613B3D-615C-19AE-38ED-ABAE7ACFF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162" y="896625"/>
                <a:ext cx="4530437" cy="36615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3F03DB3-E508-0DDA-7CB7-C6E09356EA3D}"/>
              </a:ext>
            </a:extLst>
          </p:cNvPr>
          <p:cNvSpPr txBox="1"/>
          <p:nvPr/>
        </p:nvSpPr>
        <p:spPr>
          <a:xfrm>
            <a:off x="152401" y="807937"/>
            <a:ext cx="42187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Inter"/>
              </a:rPr>
              <a:t>Multi-output logistic regression</a:t>
            </a:r>
            <a:r>
              <a:rPr lang="en-US" dirty="0">
                <a:latin typeface="Inter"/>
              </a:rPr>
              <a:t> models the probability of multiple binary target variables by fitting independent logistic regression equations to each, using the same set of input features.</a:t>
            </a:r>
          </a:p>
        </p:txBody>
      </p:sp>
    </p:spTree>
    <p:extLst>
      <p:ext uri="{BB962C8B-B14F-4D97-AF65-F5344CB8AC3E}">
        <p14:creationId xmlns:p14="http://schemas.microsoft.com/office/powerpoint/2010/main" val="3904017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164105-FF7A-CF63-6EFD-6FD5D89514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7DC1C-7830-7D7E-ACF1-44CE75CC6364}"/>
              </a:ext>
            </a:extLst>
          </p:cNvPr>
          <p:cNvSpPr txBox="1"/>
          <p:nvPr/>
        </p:nvSpPr>
        <p:spPr>
          <a:xfrm>
            <a:off x="3214715" y="166230"/>
            <a:ext cx="270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Gradient boosting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D374AFC-4B10-29DB-EA7E-146B7FE07C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4"/>
          <a:stretch/>
        </p:blipFill>
        <p:spPr bwMode="auto">
          <a:xfrm>
            <a:off x="264103" y="1986602"/>
            <a:ext cx="4253347" cy="228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30F8EA-B2DE-8296-DEE6-3619B72CD202}"/>
              </a:ext>
            </a:extLst>
          </p:cNvPr>
          <p:cNvSpPr txBox="1"/>
          <p:nvPr/>
        </p:nvSpPr>
        <p:spPr>
          <a:xfrm>
            <a:off x="248905" y="784028"/>
            <a:ext cx="45170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Inter"/>
              </a:rPr>
              <a:t>Multi-output </a:t>
            </a:r>
            <a:r>
              <a:rPr lang="en-US" b="1" dirty="0" err="1">
                <a:latin typeface="Inter"/>
              </a:rPr>
              <a:t>LightGBM</a:t>
            </a:r>
            <a:r>
              <a:rPr lang="en-US" dirty="0">
                <a:latin typeface="Inter"/>
              </a:rPr>
              <a:t> builds separate ensembles of trees for each target, enabling efficient and scalable prediction of multiple labels from the same feature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2F93969-F83C-1526-763A-EAF4C4CA80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65965" y="853539"/>
                <a:ext cx="4253347" cy="36615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6F868D"/>
                  </a:buClr>
                  <a:buSzPts val="2000"/>
                  <a:buFont typeface="Verdana"/>
                  <a:buNone/>
                  <a:defRPr sz="2000" b="0" i="0" u="none" strike="noStrike" cap="none">
                    <a:solidFill>
                      <a:srgbClr val="6F868D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lvl1pPr>
                <a:lvl2pPr marL="914400" marR="0" lvl="1" indent="-342900" algn="ctr" rtl="0">
                  <a:lnSpc>
                    <a:spcPct val="100000"/>
                  </a:lnSpc>
                  <a:spcBef>
                    <a:spcPts val="700"/>
                  </a:spcBef>
                  <a:spcAft>
                    <a:spcPts val="0"/>
                  </a:spcAft>
                  <a:buClr>
                    <a:srgbClr val="BE0B34"/>
                  </a:buClr>
                  <a:buSzPts val="1800"/>
                  <a:buFont typeface="Arial"/>
                  <a:buChar char="•"/>
                  <a:defRPr sz="1600" b="0" i="0" u="none" strike="noStrike" cap="none">
                    <a:solidFill>
                      <a:srgbClr val="6F868D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lvl2pPr>
                <a:lvl3pPr marL="1371600" marR="0" lvl="2" indent="-342900" algn="ctr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BE0B34"/>
                  </a:buClr>
                  <a:buSzPts val="1800"/>
                  <a:buFont typeface="Arial"/>
                  <a:buChar char="•"/>
                  <a:defRPr sz="1200" b="0" i="0" u="none" strike="noStrike" cap="none">
                    <a:solidFill>
                      <a:srgbClr val="6F868D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lvl3pPr>
                <a:lvl4pPr marL="1828800" marR="0" lvl="3" indent="-342900" algn="ctr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BE0B34"/>
                  </a:buClr>
                  <a:buSzPts val="1800"/>
                  <a:buFont typeface="Arial"/>
                  <a:buChar char="•"/>
                  <a:defRPr sz="1200" b="0" i="0" u="none" strike="noStrike" cap="none">
                    <a:solidFill>
                      <a:srgbClr val="6F868D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lvl4pPr>
                <a:lvl5pPr marL="2286000" marR="0" lvl="4" indent="-342900" algn="ctr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BE0B34"/>
                  </a:buClr>
                  <a:buSzPts val="1800"/>
                  <a:buFont typeface="Arial"/>
                  <a:buChar char="•"/>
                  <a:defRPr sz="1200" b="0" i="0" u="none" strike="noStrike" cap="none">
                    <a:solidFill>
                      <a:srgbClr val="6F868D"/>
                    </a:solidFill>
                    <a:latin typeface="Verdana"/>
                    <a:ea typeface="Verdana"/>
                    <a:cs typeface="Verdana"/>
                    <a:sym typeface="Verdana"/>
                  </a:defRPr>
                </a:lvl5pPr>
                <a:lvl6pPr marL="2743200" marR="0" lvl="5" indent="-228600" algn="ctr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2000" b="0" i="0" u="none" strike="noStrike" cap="none">
                    <a:solidFill>
                      <a:srgbClr val="878787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228600" algn="ctr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2000" b="0" i="0" u="none" strike="noStrike" cap="none">
                    <a:solidFill>
                      <a:srgbClr val="878787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228600" algn="ctr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2000" b="0" i="0" u="none" strike="noStrike" cap="none">
                    <a:solidFill>
                      <a:srgbClr val="878787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228600" algn="ctr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2000" b="0" i="0" u="none" strike="noStrike" cap="none">
                    <a:solidFill>
                      <a:srgbClr val="878787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>
                  <a:defRPr sz="1600"/>
                </a:pPr>
                <a:endParaRPr lang="en-US" sz="1200" b="0" dirty="0">
                  <a:solidFill>
                    <a:schemeClr val="tx1"/>
                  </a:solidFill>
                  <a:latin typeface="Inter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:r>
                  <a:rPr lang="en-US" sz="12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Model:</a:t>
                </a:r>
              </a:p>
              <a:p>
                <a:pPr>
                  <a:defRPr sz="16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acc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∈{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US" sz="12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:r>
                  <a:rPr lang="en-US" sz="12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Where:</a:t>
                </a:r>
              </a:p>
              <a:p>
                <a:pPr>
                  <a:defRPr sz="16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𝑑𝑒𝑐𝑖𝑠𝑖𝑜𝑛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𝑡𝑟𝑒𝑒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𝑡𝑎𝑟𝑔𝑒𝑡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sz="1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𝑟𝑎𝑡𝑒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𝑤𝑒𝑖𝑔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𝑡𝑒𝑑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𝑐𝑜𝑛𝑡𝑟𝑖𝑏𝑢𝑡𝑖𝑜𝑛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𝑡𝑟𝑒𝑒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𝑣𝑒𝑐𝑡𝑜𝑟𝑒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𝐴𝐷𝐻𝐷</m:t>
                      </m:r>
                    </m:oMath>
                  </m:oMathPara>
                </a14:m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defRPr sz="1600"/>
                </a:pPr>
                <a:endParaRPr lang="en-US" sz="1800" b="0" dirty="0">
                  <a:solidFill>
                    <a:schemeClr val="tx1"/>
                  </a:solidFill>
                  <a:latin typeface="Inter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2F93969-F83C-1526-763A-EAF4C4CA8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965" y="853539"/>
                <a:ext cx="4253347" cy="36615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150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8D8587-C2FE-1F00-A205-51C6EB1FE4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3418C5-00C0-8481-50F8-B08ECCDF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91" y="0"/>
            <a:ext cx="7772400" cy="776843"/>
          </a:xfrm>
        </p:spPr>
        <p:txBody>
          <a:bodyPr/>
          <a:lstStyle/>
          <a:p>
            <a:r>
              <a:rPr lang="en-US" sz="1800" dirty="0">
                <a:solidFill>
                  <a:srgbClr val="C00000"/>
                </a:solidFill>
              </a:rPr>
              <a:t>Model Development Phases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714215-1200-C527-B46C-0AD18671CC2A}"/>
              </a:ext>
            </a:extLst>
          </p:cNvPr>
          <p:cNvSpPr txBox="1"/>
          <p:nvPr/>
        </p:nvSpPr>
        <p:spPr>
          <a:xfrm>
            <a:off x="457429" y="622954"/>
            <a:ext cx="822143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/>
              <a:t>Phase 1: </a:t>
            </a:r>
            <a:r>
              <a:rPr lang="en-US" i="0" dirty="0">
                <a:effectLst/>
                <a:latin typeface="system-ui"/>
              </a:rPr>
              <a:t>Simple training without imputation i.e., dropping all the rows having missing values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0E1F60-FC80-ECC9-3860-ECA8D378D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33" y="1154746"/>
            <a:ext cx="4007056" cy="18542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8DB465-C8A2-9A42-7051-C75A28710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147" y="1378820"/>
            <a:ext cx="4388076" cy="1835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F5D10E-3971-D4CA-0900-881256926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33" y="3262869"/>
            <a:ext cx="3892750" cy="16193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3A7C03-08AF-536B-A952-908285489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383" y="3428967"/>
            <a:ext cx="4783603" cy="103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59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3AA99-8A68-E032-67F0-A4C047764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7D0D82-7850-9297-DB29-94769D5998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A740F0-495D-F20E-2002-A2C6921A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47" y="-20470"/>
            <a:ext cx="7772400" cy="724406"/>
          </a:xfrm>
        </p:spPr>
        <p:txBody>
          <a:bodyPr/>
          <a:lstStyle/>
          <a:p>
            <a:r>
              <a:rPr lang="en-US" sz="1800" dirty="0">
                <a:solidFill>
                  <a:srgbClr val="C00000"/>
                </a:solidFill>
              </a:rPr>
              <a:t>Model Development Phases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FB085A-E26A-480F-4E58-292514DFDB68}"/>
              </a:ext>
            </a:extLst>
          </p:cNvPr>
          <p:cNvSpPr txBox="1"/>
          <p:nvPr/>
        </p:nvSpPr>
        <p:spPr>
          <a:xfrm>
            <a:off x="457429" y="569290"/>
            <a:ext cx="822143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/>
              <a:t>Phase 2: </a:t>
            </a:r>
            <a:r>
              <a:rPr lang="en-US" i="0" dirty="0">
                <a:effectLst/>
                <a:latin typeface="system-ui"/>
              </a:rPr>
              <a:t>Dimensionality Reduction via PCA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6B843-A371-A487-DC56-628D8B766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825" y="864209"/>
            <a:ext cx="5700644" cy="39375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2825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F9076-FC05-6B18-7FDE-D3B97BF29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D18B60-57C2-E5D4-6DC4-C14D609BD0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A37FA-54BB-1BCA-D685-CEEB10D39AF1}"/>
              </a:ext>
            </a:extLst>
          </p:cNvPr>
          <p:cNvSpPr txBox="1"/>
          <p:nvPr/>
        </p:nvSpPr>
        <p:spPr>
          <a:xfrm>
            <a:off x="3652373" y="166230"/>
            <a:ext cx="1831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C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Introduction</a:t>
            </a:r>
            <a:endParaRPr lang="en-US" sz="18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27E012-0134-4EDC-1AF5-4F158D8F56F9}"/>
              </a:ext>
            </a:extLst>
          </p:cNvPr>
          <p:cNvSpPr txBox="1"/>
          <p:nvPr/>
        </p:nvSpPr>
        <p:spPr>
          <a:xfrm>
            <a:off x="297874" y="699176"/>
            <a:ext cx="5465617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1600" b="1" dirty="0">
                <a:latin typeface="Inter"/>
              </a:rPr>
              <a:t>🧠 </a:t>
            </a:r>
            <a:r>
              <a:rPr lang="en-US" sz="2000" b="1" dirty="0">
                <a:solidFill>
                  <a:srgbClr val="002060"/>
                </a:solidFill>
                <a:latin typeface="Inter"/>
              </a:rPr>
              <a:t>Understanding the Brain Through Data</a:t>
            </a:r>
          </a:p>
          <a:p>
            <a:pPr algn="just">
              <a:buNone/>
            </a:pPr>
            <a:r>
              <a:rPr lang="en-US" sz="1600" b="1" dirty="0">
                <a:latin typeface="Inter"/>
              </a:rPr>
              <a:t>The Mission Behind the WiDS Datathon Challenge:</a:t>
            </a:r>
          </a:p>
          <a:p>
            <a:pPr algn="just">
              <a:buNone/>
            </a:pPr>
            <a:endParaRPr lang="en-US" sz="1600" b="1" dirty="0">
              <a:latin typeface="Inte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Inter"/>
              </a:rPr>
              <a:t>Developed in collaboration with Cornell University, UC Santa Barbara, the Child Mind Institute’s Healthy Brain Network (HBN), and the Reproducible Brain Charts (RBC) project</a:t>
            </a:r>
          </a:p>
          <a:p>
            <a:pPr algn="just"/>
            <a:endParaRPr lang="en-US" sz="1600" dirty="0">
              <a:latin typeface="Inte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latin typeface="Inter"/>
              </a:rPr>
              <a:t>Focus: Sex-based differences in neurodevelopmental disorders</a:t>
            </a:r>
            <a:r>
              <a:rPr lang="en-US" sz="1600" dirty="0">
                <a:latin typeface="Inter"/>
              </a:rPr>
              <a:t>, particularly </a:t>
            </a:r>
            <a:r>
              <a:rPr lang="en-US" sz="1600" b="1" dirty="0">
                <a:latin typeface="Inter"/>
              </a:rPr>
              <a:t>ADHD</a:t>
            </a:r>
            <a:endParaRPr lang="en-US" sz="1600" dirty="0">
              <a:latin typeface="Inter"/>
            </a:endParaRPr>
          </a:p>
          <a:p>
            <a:pPr algn="just"/>
            <a:endParaRPr lang="en-US" sz="1600" dirty="0">
              <a:latin typeface="Inte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Inter"/>
              </a:rPr>
              <a:t>ADHD affects ~14% of boys and ~8% of girls — but girls are often </a:t>
            </a:r>
            <a:r>
              <a:rPr lang="en-US" sz="1600" b="1" dirty="0">
                <a:latin typeface="Inter"/>
              </a:rPr>
              <a:t>underdiagnosed</a:t>
            </a:r>
            <a:r>
              <a:rPr lang="en-US" sz="1600" dirty="0">
                <a:latin typeface="Inter"/>
              </a:rPr>
              <a:t> due to subtle, inattentive symptoms</a:t>
            </a:r>
          </a:p>
          <a:p>
            <a:pPr algn="just"/>
            <a:endParaRPr lang="en-US" sz="1600" dirty="0">
              <a:latin typeface="Inte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Inter"/>
              </a:rPr>
              <a:t>Early, accurate diagnosis is key to improving mental health outcomes and long-term quality of life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5C4D0-CAB2-CE80-728F-C29CE3A92F55}"/>
              </a:ext>
            </a:extLst>
          </p:cNvPr>
          <p:cNvSpPr txBox="1"/>
          <p:nvPr/>
        </p:nvSpPr>
        <p:spPr>
          <a:xfrm>
            <a:off x="5943600" y="945396"/>
            <a:ext cx="2805545" cy="33547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Inter"/>
              </a:rPr>
              <a:t>🎯 </a:t>
            </a:r>
            <a:r>
              <a:rPr lang="en-US" sz="2000" b="1" dirty="0">
                <a:solidFill>
                  <a:srgbClr val="002060"/>
                </a:solidFill>
                <a:latin typeface="Inter"/>
              </a:rPr>
              <a:t>Challenge Objectives</a:t>
            </a:r>
          </a:p>
          <a:p>
            <a:endParaRPr lang="en-US" sz="1600" dirty="0">
              <a:latin typeface="Inter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Inter"/>
              </a:rPr>
              <a:t>What brain activity patterns are associated with ADHD, and do they differ between males and females?</a:t>
            </a:r>
          </a:p>
          <a:p>
            <a:endParaRPr lang="en-US" sz="1600" dirty="0">
              <a:latin typeface="Inter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Inter"/>
              </a:rPr>
              <a:t>Create a multi-outcome model to predict two separate target variables:</a:t>
            </a:r>
          </a:p>
          <a:p>
            <a:endParaRPr lang="en-US" sz="1600" dirty="0">
              <a:latin typeface="Inter"/>
            </a:endParaRPr>
          </a:p>
          <a:p>
            <a:r>
              <a:rPr lang="en-US" sz="1600" dirty="0">
                <a:latin typeface="Inter"/>
              </a:rPr>
              <a:t>     </a:t>
            </a:r>
            <a:r>
              <a:rPr lang="en-US" sz="1600" b="1" dirty="0">
                <a:solidFill>
                  <a:srgbClr val="C00000"/>
                </a:solidFill>
                <a:latin typeface="Inter"/>
              </a:rPr>
              <a:t>ADHD (1=yes or 0=no)</a:t>
            </a:r>
          </a:p>
          <a:p>
            <a:pPr lvl="1"/>
            <a:r>
              <a:rPr lang="en-US" sz="1600" b="1" dirty="0">
                <a:solidFill>
                  <a:srgbClr val="C00000"/>
                </a:solidFill>
                <a:latin typeface="Inter"/>
              </a:rPr>
              <a:t>     female (1=yes or 0=no)</a:t>
            </a:r>
          </a:p>
        </p:txBody>
      </p:sp>
    </p:spTree>
    <p:extLst>
      <p:ext uri="{BB962C8B-B14F-4D97-AF65-F5344CB8AC3E}">
        <p14:creationId xmlns:p14="http://schemas.microsoft.com/office/powerpoint/2010/main" val="3021728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12ABE-B2D3-0ABD-5D30-639AB0680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77A664-982E-BD5D-3F91-8E27A2007A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B44330-59FF-8806-C37B-4F42B0985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91" y="-155116"/>
            <a:ext cx="7772400" cy="776843"/>
          </a:xfrm>
        </p:spPr>
        <p:txBody>
          <a:bodyPr/>
          <a:lstStyle/>
          <a:p>
            <a:r>
              <a:rPr lang="en-US" sz="1800" dirty="0">
                <a:solidFill>
                  <a:srgbClr val="C00000"/>
                </a:solidFill>
              </a:rPr>
              <a:t>Model Development Phases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8A9B94-96AD-D83D-8ED9-ADAFE80002FB}"/>
              </a:ext>
            </a:extLst>
          </p:cNvPr>
          <p:cNvSpPr txBox="1"/>
          <p:nvPr/>
        </p:nvSpPr>
        <p:spPr>
          <a:xfrm>
            <a:off x="457429" y="524983"/>
            <a:ext cx="822143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/>
              <a:t>Phase 3: </a:t>
            </a:r>
            <a:r>
              <a:rPr lang="en-US" i="0">
                <a:effectLst/>
                <a:latin typeface="system-ui"/>
              </a:rPr>
              <a:t>Model Definition and Cross-Validation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91BEFA-D504-AA7C-D14D-75A98AE32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21" y="832760"/>
            <a:ext cx="5454930" cy="8445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5C5EAA-6AE0-F599-120F-2742D619C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303" y="1764132"/>
            <a:ext cx="4941687" cy="30312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967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A88A7-66AF-FF0F-7A26-AA0F05307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AC5AA7-21C6-DE01-7750-13B49CC91D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062EA6-D35A-D123-57CE-93BF1D2A5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47" y="-86485"/>
            <a:ext cx="7772400" cy="776843"/>
          </a:xfrm>
        </p:spPr>
        <p:txBody>
          <a:bodyPr/>
          <a:lstStyle/>
          <a:p>
            <a:r>
              <a:rPr lang="en-US" sz="1800" dirty="0">
                <a:solidFill>
                  <a:srgbClr val="C00000"/>
                </a:solidFill>
              </a:rPr>
              <a:t>Model Development Phases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465452-0E75-E6A1-E9C8-E9AF2BFEE4B4}"/>
              </a:ext>
            </a:extLst>
          </p:cNvPr>
          <p:cNvSpPr txBox="1"/>
          <p:nvPr/>
        </p:nvSpPr>
        <p:spPr>
          <a:xfrm>
            <a:off x="395864" y="536470"/>
            <a:ext cx="822143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/>
              <a:t>Phase 4: </a:t>
            </a:r>
            <a:r>
              <a:rPr lang="en-US" i="0">
                <a:effectLst/>
                <a:latin typeface="system-ui"/>
              </a:rPr>
              <a:t>Test Data Loading, Preprocessing and Test Data Transformation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30C89-6B22-B186-BD90-D2323DBDF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64" y="896702"/>
            <a:ext cx="7839050" cy="85867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BEEB9BB-082E-4736-5856-0056DD7F3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831253"/>
              </p:ext>
            </p:extLst>
          </p:nvPr>
        </p:nvGraphicFramePr>
        <p:xfrm>
          <a:off x="832756" y="1796146"/>
          <a:ext cx="7140534" cy="2984500"/>
        </p:xfrm>
        <a:graphic>
          <a:graphicData uri="http://schemas.openxmlformats.org/drawingml/2006/table">
            <a:tbl>
              <a:tblPr/>
              <a:tblGrid>
                <a:gridCol w="2677700">
                  <a:extLst>
                    <a:ext uri="{9D8B030D-6E8A-4147-A177-3AD203B41FA5}">
                      <a16:colId xmlns:a16="http://schemas.microsoft.com/office/drawing/2014/main" val="1880171125"/>
                    </a:ext>
                  </a:extLst>
                </a:gridCol>
                <a:gridCol w="2677700">
                  <a:extLst>
                    <a:ext uri="{9D8B030D-6E8A-4147-A177-3AD203B41FA5}">
                      <a16:colId xmlns:a16="http://schemas.microsoft.com/office/drawing/2014/main" val="3227903392"/>
                    </a:ext>
                  </a:extLst>
                </a:gridCol>
                <a:gridCol w="1785134">
                  <a:extLst>
                    <a:ext uri="{9D8B030D-6E8A-4147-A177-3AD203B41FA5}">
                      <a16:colId xmlns:a16="http://schemas.microsoft.com/office/drawing/2014/main" val="3762404004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participant_id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Sex_F_predicted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ADHD_Outcome_predicted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754132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Cfwaf5FX7jWK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10482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ULliyEXjy4OV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7715295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LZfeAb1xMtql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0365913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EnFOUv0YK1RG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3878328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PRKZcnOgqcuk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233525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DuVUuyMZi5qV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31112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BpzyExrET5ta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376105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sAqeb6F4lz97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261656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u7XOOvHirIx7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398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525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6C038-EBC3-DC70-EE0A-3D79C580C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658BAC-98E8-6BF9-CB8B-57DAD450E0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0373FC-238F-ACA5-BF7C-6F96A7341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47" y="-141261"/>
            <a:ext cx="7772400" cy="776843"/>
          </a:xfrm>
        </p:spPr>
        <p:txBody>
          <a:bodyPr/>
          <a:lstStyle/>
          <a:p>
            <a:r>
              <a:rPr lang="en-US" sz="1800" dirty="0">
                <a:solidFill>
                  <a:srgbClr val="C00000"/>
                </a:solidFill>
              </a:rPr>
              <a:t>Model Development Phases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216DC-F357-A382-FAB4-E078C45C330F}"/>
              </a:ext>
            </a:extLst>
          </p:cNvPr>
          <p:cNvSpPr txBox="1"/>
          <p:nvPr/>
        </p:nvSpPr>
        <p:spPr>
          <a:xfrm>
            <a:off x="395864" y="536470"/>
            <a:ext cx="822143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/>
              <a:t>Phase 5: </a:t>
            </a:r>
            <a:r>
              <a:rPr lang="en-US" i="0">
                <a:effectLst/>
                <a:latin typeface="system-ui"/>
              </a:rPr>
              <a:t>Model feature selection without imputation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A3CB92-17DD-38EB-9315-5ECF30F64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730" y="844247"/>
            <a:ext cx="6398727" cy="398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81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87DA0-495F-8EDA-90E1-6752864E1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38CDBD-A778-052C-675D-B931B24059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47797F-1DB1-B6B7-E358-7C0DD0EAC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47" y="-99825"/>
            <a:ext cx="7772400" cy="776843"/>
          </a:xfrm>
        </p:spPr>
        <p:txBody>
          <a:bodyPr/>
          <a:lstStyle/>
          <a:p>
            <a:r>
              <a:rPr lang="en-US" sz="1800" dirty="0">
                <a:solidFill>
                  <a:srgbClr val="C00000"/>
                </a:solidFill>
              </a:rPr>
              <a:t>Model Development Phases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8D45C3-9AA3-7141-63B4-30671A07E6CF}"/>
              </a:ext>
            </a:extLst>
          </p:cNvPr>
          <p:cNvSpPr txBox="1"/>
          <p:nvPr/>
        </p:nvSpPr>
        <p:spPr>
          <a:xfrm>
            <a:off x="371371" y="523130"/>
            <a:ext cx="822143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/>
              <a:t>Phase 6 : </a:t>
            </a:r>
            <a:r>
              <a:rPr lang="en-US"/>
              <a:t>Cross validation implemented for each m</a:t>
            </a:r>
            <a:r>
              <a:rPr lang="en-US">
                <a:latin typeface="system-ui"/>
              </a:rPr>
              <a:t>odel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628BC-4F62-535C-E459-CBB30DD75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382" y="964271"/>
            <a:ext cx="5112013" cy="8636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D1B5FC-EF58-B03A-E37F-AA6F3E877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382" y="1855547"/>
            <a:ext cx="4859752" cy="292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92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88B26-3549-DC18-37F0-A5BD65795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800C29-7D6C-4D11-FD21-112EABDEAE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B626B7-7805-AC8D-40E0-112630FA8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47" y="-117612"/>
            <a:ext cx="7772400" cy="776843"/>
          </a:xfrm>
        </p:spPr>
        <p:txBody>
          <a:bodyPr/>
          <a:lstStyle/>
          <a:p>
            <a:r>
              <a:rPr lang="en-US" sz="1800" dirty="0">
                <a:solidFill>
                  <a:srgbClr val="C00000"/>
                </a:solidFill>
              </a:rPr>
              <a:t>Model Development Phases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D74B8-BEC8-9846-3527-DCE9C1B9438B}"/>
              </a:ext>
            </a:extLst>
          </p:cNvPr>
          <p:cNvSpPr txBox="1"/>
          <p:nvPr/>
        </p:nvSpPr>
        <p:spPr>
          <a:xfrm>
            <a:off x="331218" y="701739"/>
            <a:ext cx="822143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/>
              <a:t>Phase 7: </a:t>
            </a:r>
            <a:r>
              <a:rPr lang="en-US" dirty="0"/>
              <a:t>Test data loading, preprocessing, transformation and prediction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966623-C8C5-1E88-CA15-ECA45EDD09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501"/>
          <a:stretch/>
        </p:blipFill>
        <p:spPr>
          <a:xfrm>
            <a:off x="331218" y="1443986"/>
            <a:ext cx="3984171" cy="2406774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CC3A1F4-DEF7-927C-F64D-93AA87F80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674221"/>
              </p:ext>
            </p:extLst>
          </p:nvPr>
        </p:nvGraphicFramePr>
        <p:xfrm>
          <a:off x="4572000" y="1443987"/>
          <a:ext cx="4240782" cy="2406771"/>
        </p:xfrm>
        <a:graphic>
          <a:graphicData uri="http://schemas.openxmlformats.org/drawingml/2006/table">
            <a:tbl>
              <a:tblPr/>
              <a:tblGrid>
                <a:gridCol w="1226127">
                  <a:extLst>
                    <a:ext uri="{9D8B030D-6E8A-4147-A177-3AD203B41FA5}">
                      <a16:colId xmlns:a16="http://schemas.microsoft.com/office/drawing/2014/main" val="4265006690"/>
                    </a:ext>
                  </a:extLst>
                </a:gridCol>
                <a:gridCol w="1281546">
                  <a:extLst>
                    <a:ext uri="{9D8B030D-6E8A-4147-A177-3AD203B41FA5}">
                      <a16:colId xmlns:a16="http://schemas.microsoft.com/office/drawing/2014/main" val="4050762526"/>
                    </a:ext>
                  </a:extLst>
                </a:gridCol>
                <a:gridCol w="1733109">
                  <a:extLst>
                    <a:ext uri="{9D8B030D-6E8A-4147-A177-3AD203B41FA5}">
                      <a16:colId xmlns:a16="http://schemas.microsoft.com/office/drawing/2014/main" val="4119696303"/>
                    </a:ext>
                  </a:extLst>
                </a:gridCol>
              </a:tblGrid>
              <a:tr h="2417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participant_id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Sex_F_predicted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ADHD_Outcome_predicted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830132"/>
                  </a:ext>
                </a:extLst>
              </a:tr>
              <a:tr h="23058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Cfwaf5FX7jWK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774022"/>
                  </a:ext>
                </a:extLst>
              </a:tr>
              <a:tr h="2417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vhGrzmvA3Hjq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551438"/>
                  </a:ext>
                </a:extLst>
              </a:tr>
              <a:tr h="2417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ULliyEXjy4OV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67934"/>
                  </a:ext>
                </a:extLst>
              </a:tr>
              <a:tr h="2417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LZfeAb1xMtql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214701"/>
                  </a:ext>
                </a:extLst>
              </a:tr>
              <a:tr h="2417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EnFOUv0YK1RG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662954"/>
                  </a:ext>
                </a:extLst>
              </a:tr>
              <a:tr h="2417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3VbkvJ22j9Fu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535064"/>
                  </a:ext>
                </a:extLst>
              </a:tr>
              <a:tr h="2417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PRKZcnOgqcuk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556388"/>
                  </a:ext>
                </a:extLst>
              </a:tr>
              <a:tr h="2417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DuVUuyMZi5qV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8518928"/>
                  </a:ext>
                </a:extLst>
              </a:tr>
              <a:tr h="24179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uM4etVLZrgMg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4303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6521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8D72E-9DCC-FF9F-20F9-0B98431A3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D4E86E-45C2-DB10-17D0-498F5948C8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140E89-737F-4E25-F478-8886206E0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91" y="-155116"/>
            <a:ext cx="7772400" cy="776843"/>
          </a:xfrm>
        </p:spPr>
        <p:txBody>
          <a:bodyPr/>
          <a:lstStyle/>
          <a:p>
            <a:r>
              <a:rPr lang="en-US" sz="1800" dirty="0">
                <a:solidFill>
                  <a:srgbClr val="C00000"/>
                </a:solidFill>
              </a:rPr>
              <a:t>Model Development Phases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2E303-634F-CB26-9FEA-D34E214098C8}"/>
              </a:ext>
            </a:extLst>
          </p:cNvPr>
          <p:cNvSpPr txBox="1"/>
          <p:nvPr/>
        </p:nvSpPr>
        <p:spPr>
          <a:xfrm>
            <a:off x="371371" y="591467"/>
            <a:ext cx="822143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/>
              <a:t>Phase 8: </a:t>
            </a:r>
            <a:r>
              <a:rPr lang="en-US" dirty="0"/>
              <a:t>Confusion Matrix generation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8B8FB4-768C-A2E1-9ADA-587E5FBFB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71" y="1037282"/>
            <a:ext cx="4388076" cy="3721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0CF6EE-638A-1C11-CF8D-C85C3E430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147" y="983303"/>
            <a:ext cx="4083260" cy="382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57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268BF-6EFF-D458-2F1E-85F7A1DF8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DCF730-3604-419C-2511-30F1F2DF55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F95EF5-FDC4-CF47-9ED1-FCD0D0A9F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91" y="0"/>
            <a:ext cx="7772400" cy="776843"/>
          </a:xfrm>
        </p:spPr>
        <p:txBody>
          <a:bodyPr/>
          <a:lstStyle/>
          <a:p>
            <a:r>
              <a:rPr lang="en-US" sz="1800" dirty="0">
                <a:solidFill>
                  <a:srgbClr val="C00000"/>
                </a:solidFill>
              </a:rPr>
              <a:t>Model Development Phases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4D8E9B-11A1-595D-D881-65D5078FCA26}"/>
              </a:ext>
            </a:extLst>
          </p:cNvPr>
          <p:cNvSpPr txBox="1"/>
          <p:nvPr/>
        </p:nvSpPr>
        <p:spPr>
          <a:xfrm>
            <a:off x="457429" y="675522"/>
            <a:ext cx="822143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/>
              <a:t>Phase 9: </a:t>
            </a:r>
            <a:r>
              <a:rPr lang="en-US" i="0" dirty="0">
                <a:effectLst/>
                <a:latin typeface="system-ui"/>
              </a:rPr>
              <a:t>Simple training with imputation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10CC7-49B2-84F1-8C48-7F525D4F0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29" y="1108628"/>
            <a:ext cx="4064209" cy="3619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44DF33-66B8-03AE-9891-B12F25FB70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72"/>
          <a:stretch/>
        </p:blipFill>
        <p:spPr>
          <a:xfrm>
            <a:off x="4622364" y="1636401"/>
            <a:ext cx="4318907" cy="25401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926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BA83-AE29-C57D-6786-63E334D9C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ED2704-183C-AD30-1DAB-95ACFB23AC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9BC9DE-E117-A1DD-0752-8B6FB18EC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91" y="-155116"/>
            <a:ext cx="7772400" cy="776843"/>
          </a:xfrm>
        </p:spPr>
        <p:txBody>
          <a:bodyPr/>
          <a:lstStyle/>
          <a:p>
            <a:r>
              <a:rPr lang="en-US" sz="1800" dirty="0">
                <a:solidFill>
                  <a:srgbClr val="C00000"/>
                </a:solidFill>
              </a:rPr>
              <a:t>Model Development Phases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9C7EB8-DCCA-9CC1-A9F7-51C7D13AA021}"/>
              </a:ext>
            </a:extLst>
          </p:cNvPr>
          <p:cNvSpPr txBox="1"/>
          <p:nvPr/>
        </p:nvSpPr>
        <p:spPr>
          <a:xfrm>
            <a:off x="457429" y="472593"/>
            <a:ext cx="822143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/>
              <a:t>Phase 10: </a:t>
            </a:r>
            <a:r>
              <a:rPr lang="en-US" i="0" dirty="0">
                <a:effectLst/>
                <a:latin typeface="system-ui"/>
              </a:rPr>
              <a:t>Dimensionality Reduction via PCA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27F8BD-C99A-6B02-A62B-E2B52BC10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668" y="780370"/>
            <a:ext cx="5764958" cy="40399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31005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728A8-E067-0E52-217D-7FC545CE3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5EAC31-B8AB-BB7D-6D94-A9C265FB4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3B365B-3AE4-9EEB-8AA2-2C4775A34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09479"/>
            <a:ext cx="7772400" cy="776843"/>
          </a:xfrm>
        </p:spPr>
        <p:txBody>
          <a:bodyPr/>
          <a:lstStyle/>
          <a:p>
            <a:r>
              <a:rPr lang="en-US" sz="1800" dirty="0">
                <a:solidFill>
                  <a:srgbClr val="C00000"/>
                </a:solidFill>
              </a:rPr>
              <a:t>Model Development Phases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30CCF-36CC-5D69-1246-5592E3FC88CE}"/>
              </a:ext>
            </a:extLst>
          </p:cNvPr>
          <p:cNvSpPr txBox="1"/>
          <p:nvPr/>
        </p:nvSpPr>
        <p:spPr>
          <a:xfrm>
            <a:off x="457429" y="475997"/>
            <a:ext cx="822143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/>
              <a:t>Phase 11: </a:t>
            </a:r>
            <a:r>
              <a:rPr lang="en-US" i="0">
                <a:effectLst/>
                <a:latin typeface="system-ui"/>
              </a:rPr>
              <a:t>Model Definition and Cross-Validation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63222-3A97-F255-8524-1C5BC3EB52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713"/>
          <a:stretch/>
        </p:blipFill>
        <p:spPr>
          <a:xfrm>
            <a:off x="1744417" y="783774"/>
            <a:ext cx="5655165" cy="40807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2970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69349-7AE9-C6AA-3A37-32497A62D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073768-0890-F2F6-F1A8-E06EEEDECF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A52443-F1CB-1064-5456-15F945043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91" y="-155116"/>
            <a:ext cx="7772400" cy="776843"/>
          </a:xfrm>
        </p:spPr>
        <p:txBody>
          <a:bodyPr/>
          <a:lstStyle/>
          <a:p>
            <a:r>
              <a:rPr lang="en-US" sz="1800" dirty="0">
                <a:solidFill>
                  <a:srgbClr val="C00000"/>
                </a:solidFill>
              </a:rPr>
              <a:t>Model Development Phases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31A59-61BB-7093-FDA6-9986E9A1C999}"/>
              </a:ext>
            </a:extLst>
          </p:cNvPr>
          <p:cNvSpPr txBox="1"/>
          <p:nvPr/>
        </p:nvSpPr>
        <p:spPr>
          <a:xfrm>
            <a:off x="395864" y="536470"/>
            <a:ext cx="822143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/>
              <a:t>Phase 12: </a:t>
            </a:r>
            <a:r>
              <a:rPr lang="en-US" i="0">
                <a:effectLst/>
                <a:latin typeface="system-ui"/>
              </a:rPr>
              <a:t>Test Data Loading, Preprocessing and Test Data Transformation (No difference)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575A7-2A9D-9DFA-73B9-AADC54755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64" y="896702"/>
            <a:ext cx="7839050" cy="85867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4AE5C0D-4BE0-9E30-8024-077E704FA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384845"/>
              </p:ext>
            </p:extLst>
          </p:nvPr>
        </p:nvGraphicFramePr>
        <p:xfrm>
          <a:off x="997880" y="1807831"/>
          <a:ext cx="7140534" cy="2984500"/>
        </p:xfrm>
        <a:graphic>
          <a:graphicData uri="http://schemas.openxmlformats.org/drawingml/2006/table">
            <a:tbl>
              <a:tblPr/>
              <a:tblGrid>
                <a:gridCol w="2677700">
                  <a:extLst>
                    <a:ext uri="{9D8B030D-6E8A-4147-A177-3AD203B41FA5}">
                      <a16:colId xmlns:a16="http://schemas.microsoft.com/office/drawing/2014/main" val="1880171125"/>
                    </a:ext>
                  </a:extLst>
                </a:gridCol>
                <a:gridCol w="2677700">
                  <a:extLst>
                    <a:ext uri="{9D8B030D-6E8A-4147-A177-3AD203B41FA5}">
                      <a16:colId xmlns:a16="http://schemas.microsoft.com/office/drawing/2014/main" val="3227903392"/>
                    </a:ext>
                  </a:extLst>
                </a:gridCol>
                <a:gridCol w="1785134">
                  <a:extLst>
                    <a:ext uri="{9D8B030D-6E8A-4147-A177-3AD203B41FA5}">
                      <a16:colId xmlns:a16="http://schemas.microsoft.com/office/drawing/2014/main" val="3762404004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participant_id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Sex_F_predicted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ADHD_Outcome_predicted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754132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Cfwaf5FX7jWK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10482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ULliyEXjy4OV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7715295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LZfeAb1xMtql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0365913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EnFOUv0YK1RG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3878328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PRKZcnOgqcuk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233525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DuVUuyMZi5qV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31112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BpzyExrET5ta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376105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sAqeb6F4lz97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261656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u7XOOvHirIx7</a:t>
                      </a:r>
                    </a:p>
                  </a:txBody>
                  <a:tcPr marL="3635" marR="3635" marT="363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3635" marR="3635" marT="363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398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297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6CCEA-7F57-2C7E-3601-24A583FDA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D5FF54-3807-8022-B178-A4BDC6C229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FEF40-2750-FEBD-F711-D210CE4C729D}"/>
              </a:ext>
            </a:extLst>
          </p:cNvPr>
          <p:cNvSpPr txBox="1"/>
          <p:nvPr/>
        </p:nvSpPr>
        <p:spPr>
          <a:xfrm>
            <a:off x="3335322" y="175056"/>
            <a:ext cx="246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C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Training datasets</a:t>
            </a:r>
            <a:endParaRPr lang="en-US" sz="18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067CAF-4D21-E395-3F7D-6F7C3130E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250775"/>
              </p:ext>
            </p:extLst>
          </p:nvPr>
        </p:nvGraphicFramePr>
        <p:xfrm>
          <a:off x="377452" y="1389352"/>
          <a:ext cx="4069857" cy="2692104"/>
        </p:xfrm>
        <a:graphic>
          <a:graphicData uri="http://schemas.openxmlformats.org/drawingml/2006/table">
            <a:tbl>
              <a:tblPr/>
              <a:tblGrid>
                <a:gridCol w="1842349">
                  <a:extLst>
                    <a:ext uri="{9D8B030D-6E8A-4147-A177-3AD203B41FA5}">
                      <a16:colId xmlns:a16="http://schemas.microsoft.com/office/drawing/2014/main" val="405696050"/>
                    </a:ext>
                  </a:extLst>
                </a:gridCol>
                <a:gridCol w="2227508">
                  <a:extLst>
                    <a:ext uri="{9D8B030D-6E8A-4147-A177-3AD203B41FA5}">
                      <a16:colId xmlns:a16="http://schemas.microsoft.com/office/drawing/2014/main" val="2563791643"/>
                    </a:ext>
                  </a:extLst>
                </a:gridCol>
              </a:tblGrid>
              <a:tr h="28761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Dataset</a:t>
                      </a:r>
                    </a:p>
                  </a:txBody>
                  <a:tcPr marL="86285" marR="86285" marT="43143" marB="431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Description</a:t>
                      </a:r>
                    </a:p>
                  </a:txBody>
                  <a:tcPr marL="86285" marR="86285" marT="43143" marB="4314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755560"/>
                  </a:ext>
                </a:extLst>
              </a:tr>
              <a:tr h="690282">
                <a:tc>
                  <a:txBody>
                    <a:bodyPr/>
                    <a:lstStyle/>
                    <a:p>
                      <a:r>
                        <a:rPr lang="en-US" sz="1400" b="1" dirty="0"/>
                        <a:t>Categorical Metadata</a:t>
                      </a:r>
                      <a:endParaRPr lang="en-US" sz="1400" dirty="0"/>
                    </a:p>
                  </a:txBody>
                  <a:tcPr marL="86285" marR="86285" marT="43143" marB="431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Demographic and socioeconomic details about each participant (10 features)</a:t>
                      </a:r>
                    </a:p>
                  </a:txBody>
                  <a:tcPr marL="86285" marR="86285" marT="43143" marB="4314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1820046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r>
                        <a:rPr lang="en-US" sz="1400" b="1"/>
                        <a:t>Quantitative Metadata</a:t>
                      </a:r>
                      <a:endParaRPr lang="en-US" sz="1400"/>
                    </a:p>
                  </a:txBody>
                  <a:tcPr marL="86285" marR="86285" marT="43143" marB="431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Clinical or psychological scores such as IQ, behavioral ratings, etc.</a:t>
                      </a:r>
                    </a:p>
                  </a:txBody>
                  <a:tcPr marL="86285" marR="86285" marT="43143" marB="4314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687779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r>
                        <a:rPr lang="en-US" sz="1400" b="1"/>
                        <a:t>Functional Connectome</a:t>
                      </a:r>
                      <a:endParaRPr lang="en-US" sz="1400"/>
                    </a:p>
                  </a:txBody>
                  <a:tcPr marL="86285" marR="86285" marT="43143" marB="4314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Brain connectivity data derived from fMRI scans (high-dimensional)</a:t>
                      </a:r>
                    </a:p>
                  </a:txBody>
                  <a:tcPr marL="86285" marR="86285" marT="43143" marB="43143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39011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FB8EDB1-DB06-C00D-0850-A3EC1285E542}"/>
              </a:ext>
            </a:extLst>
          </p:cNvPr>
          <p:cNvSpPr txBox="1"/>
          <p:nvPr/>
        </p:nvSpPr>
        <p:spPr>
          <a:xfrm>
            <a:off x="4769344" y="657137"/>
            <a:ext cx="43746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002060"/>
                </a:solidFill>
                <a:latin typeface="Inter"/>
              </a:rPr>
              <a:t>Categorical Metadata – Key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Inter"/>
              </a:rPr>
              <a:t>Participants</a:t>
            </a:r>
            <a:r>
              <a:rPr lang="en-US" sz="1600" dirty="0">
                <a:latin typeface="Inter"/>
              </a:rPr>
              <a:t>: 1,213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Inter"/>
              </a:rPr>
              <a:t>Columns</a:t>
            </a:r>
            <a:r>
              <a:rPr lang="en-US" sz="1600" dirty="0">
                <a:latin typeface="Inter"/>
              </a:rPr>
              <a:t>: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Inter"/>
              </a:rPr>
              <a:t>Content</a:t>
            </a:r>
            <a:r>
              <a:rPr lang="en-US" sz="1600" dirty="0">
                <a:latin typeface="Inter"/>
              </a:rPr>
              <a:t>: Demographic and family background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6D6CEF2-527C-95CB-6A2B-2AD0ABCB8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498396"/>
              </p:ext>
            </p:extLst>
          </p:nvPr>
        </p:nvGraphicFramePr>
        <p:xfrm>
          <a:off x="4820903" y="1734355"/>
          <a:ext cx="4122206" cy="3035098"/>
        </p:xfrm>
        <a:graphic>
          <a:graphicData uri="http://schemas.openxmlformats.org/drawingml/2006/table">
            <a:tbl>
              <a:tblPr/>
              <a:tblGrid>
                <a:gridCol w="2175642">
                  <a:extLst>
                    <a:ext uri="{9D8B030D-6E8A-4147-A177-3AD203B41FA5}">
                      <a16:colId xmlns:a16="http://schemas.microsoft.com/office/drawing/2014/main" val="1744907729"/>
                    </a:ext>
                  </a:extLst>
                </a:gridCol>
                <a:gridCol w="1946564">
                  <a:extLst>
                    <a:ext uri="{9D8B030D-6E8A-4147-A177-3AD203B41FA5}">
                      <a16:colId xmlns:a16="http://schemas.microsoft.com/office/drawing/2014/main" val="3712872042"/>
                    </a:ext>
                  </a:extLst>
                </a:gridCol>
              </a:tblGrid>
              <a:tr h="15772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Inter"/>
                        </a:rPr>
                        <a:t>Column Name</a:t>
                      </a:r>
                    </a:p>
                  </a:txBody>
                  <a:tcPr marL="47318" marR="47318" marT="23659" marB="236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Inter"/>
                        </a:rPr>
                        <a:t>Description</a:t>
                      </a:r>
                    </a:p>
                  </a:txBody>
                  <a:tcPr marL="47318" marR="47318" marT="23659" marB="2365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236120"/>
                  </a:ext>
                </a:extLst>
              </a:tr>
              <a:tr h="157726">
                <a:tc>
                  <a:txBody>
                    <a:bodyPr/>
                    <a:lstStyle/>
                    <a:p>
                      <a:r>
                        <a:rPr lang="en-US" sz="1100">
                          <a:latin typeface="Inter"/>
                        </a:rPr>
                        <a:t>participant_id</a:t>
                      </a:r>
                    </a:p>
                  </a:txBody>
                  <a:tcPr marL="47318" marR="47318" marT="23659" marB="236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Inter"/>
                        </a:rPr>
                        <a:t>Unique ID for each participant</a:t>
                      </a:r>
                    </a:p>
                  </a:txBody>
                  <a:tcPr marL="47318" marR="47318" marT="23659" marB="2365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771179"/>
                  </a:ext>
                </a:extLst>
              </a:tr>
              <a:tr h="157726">
                <a:tc>
                  <a:txBody>
                    <a:bodyPr/>
                    <a:lstStyle/>
                    <a:p>
                      <a:r>
                        <a:rPr lang="en-US" sz="1100">
                          <a:latin typeface="Inter"/>
                        </a:rPr>
                        <a:t>Basic_Demos_Enroll_Year</a:t>
                      </a:r>
                    </a:p>
                  </a:txBody>
                  <a:tcPr marL="47318" marR="47318" marT="23659" marB="236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Inter"/>
                        </a:rPr>
                        <a:t>Year of enrollment (e.g., 2017–2019)</a:t>
                      </a:r>
                    </a:p>
                  </a:txBody>
                  <a:tcPr marL="47318" marR="47318" marT="23659" marB="2365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5084260"/>
                  </a:ext>
                </a:extLst>
              </a:tr>
              <a:tr h="157726">
                <a:tc>
                  <a:txBody>
                    <a:bodyPr/>
                    <a:lstStyle/>
                    <a:p>
                      <a:r>
                        <a:rPr lang="en-US" sz="1100">
                          <a:latin typeface="Inter"/>
                        </a:rPr>
                        <a:t>Basic_Demos_Study_Site</a:t>
                      </a:r>
                    </a:p>
                  </a:txBody>
                  <a:tcPr marL="47318" marR="47318" marT="23659" marB="236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Inter"/>
                        </a:rPr>
                        <a:t>Location/site of data collection</a:t>
                      </a:r>
                    </a:p>
                  </a:txBody>
                  <a:tcPr marL="47318" marR="47318" marT="23659" marB="2365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782133"/>
                  </a:ext>
                </a:extLst>
              </a:tr>
              <a:tr h="157726">
                <a:tc>
                  <a:txBody>
                    <a:bodyPr/>
                    <a:lstStyle/>
                    <a:p>
                      <a:r>
                        <a:rPr lang="en-US" sz="1100">
                          <a:latin typeface="Inter"/>
                        </a:rPr>
                        <a:t>PreInt_Demos_Fam_Child_Ethnicity</a:t>
                      </a:r>
                    </a:p>
                  </a:txBody>
                  <a:tcPr marL="47318" marR="47318" marT="23659" marB="236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Inter"/>
                        </a:rPr>
                        <a:t>Ethnicity of the child</a:t>
                      </a:r>
                    </a:p>
                  </a:txBody>
                  <a:tcPr marL="47318" marR="47318" marT="23659" marB="2365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4916482"/>
                  </a:ext>
                </a:extLst>
              </a:tr>
              <a:tr h="157726">
                <a:tc>
                  <a:txBody>
                    <a:bodyPr/>
                    <a:lstStyle/>
                    <a:p>
                      <a:r>
                        <a:rPr lang="en-US" sz="1100">
                          <a:latin typeface="Inter"/>
                        </a:rPr>
                        <a:t>PreInt_Demos_Fam_Child_Race</a:t>
                      </a:r>
                    </a:p>
                  </a:txBody>
                  <a:tcPr marL="47318" marR="47318" marT="23659" marB="236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Inter"/>
                        </a:rPr>
                        <a:t>Race of the child</a:t>
                      </a:r>
                    </a:p>
                  </a:txBody>
                  <a:tcPr marL="47318" marR="47318" marT="23659" marB="2365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267808"/>
                  </a:ext>
                </a:extLst>
              </a:tr>
              <a:tr h="157726">
                <a:tc>
                  <a:txBody>
                    <a:bodyPr/>
                    <a:lstStyle/>
                    <a:p>
                      <a:r>
                        <a:rPr lang="en-US" sz="1100">
                          <a:latin typeface="Inter"/>
                        </a:rPr>
                        <a:t>MRI_Track_Scan_Location</a:t>
                      </a:r>
                    </a:p>
                  </a:txBody>
                  <a:tcPr marL="47318" marR="47318" marT="23659" marB="236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Inter"/>
                        </a:rPr>
                        <a:t>MRI scan location</a:t>
                      </a:r>
                    </a:p>
                  </a:txBody>
                  <a:tcPr marL="47318" marR="47318" marT="23659" marB="2365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8570460"/>
                  </a:ext>
                </a:extLst>
              </a:tr>
              <a:tr h="268134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Inter"/>
                        </a:rPr>
                        <a:t>Barratt_Barratt_P1_Edu</a:t>
                      </a:r>
                    </a:p>
                  </a:txBody>
                  <a:tcPr marL="47318" marR="47318" marT="23659" marB="236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100">
                          <a:latin typeface="Inter"/>
                        </a:rPr>
                        <a:t>Parent 1 education score (Barratt scale)</a:t>
                      </a:r>
                    </a:p>
                  </a:txBody>
                  <a:tcPr marL="47318" marR="47318" marT="23659" marB="2365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186682"/>
                  </a:ext>
                </a:extLst>
              </a:tr>
              <a:tr h="157726">
                <a:tc>
                  <a:txBody>
                    <a:bodyPr/>
                    <a:lstStyle/>
                    <a:p>
                      <a:r>
                        <a:rPr lang="en-US" sz="1100">
                          <a:latin typeface="Inter"/>
                        </a:rPr>
                        <a:t>Barratt_Barratt_P1_Occ</a:t>
                      </a:r>
                    </a:p>
                  </a:txBody>
                  <a:tcPr marL="47318" marR="47318" marT="23659" marB="236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Inter"/>
                        </a:rPr>
                        <a:t>Parent 1 occupation score</a:t>
                      </a:r>
                    </a:p>
                  </a:txBody>
                  <a:tcPr marL="47318" marR="47318" marT="23659" marB="2365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927062"/>
                  </a:ext>
                </a:extLst>
              </a:tr>
              <a:tr h="157726">
                <a:tc>
                  <a:txBody>
                    <a:bodyPr/>
                    <a:lstStyle/>
                    <a:p>
                      <a:r>
                        <a:rPr lang="en-US" sz="1100">
                          <a:latin typeface="Inter"/>
                        </a:rPr>
                        <a:t>Barratt_Barratt_P2_Edu</a:t>
                      </a:r>
                    </a:p>
                  </a:txBody>
                  <a:tcPr marL="47318" marR="47318" marT="23659" marB="236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Inter"/>
                        </a:rPr>
                        <a:t>Parent 2 education score (or missing)</a:t>
                      </a:r>
                    </a:p>
                  </a:txBody>
                  <a:tcPr marL="47318" marR="47318" marT="23659" marB="2365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673163"/>
                  </a:ext>
                </a:extLst>
              </a:tr>
              <a:tr h="268134">
                <a:tc>
                  <a:txBody>
                    <a:bodyPr/>
                    <a:lstStyle/>
                    <a:p>
                      <a:r>
                        <a:rPr lang="en-US" sz="1100">
                          <a:latin typeface="Inter"/>
                        </a:rPr>
                        <a:t>Barratt_Barratt_P2_Occ</a:t>
                      </a:r>
                    </a:p>
                  </a:txBody>
                  <a:tcPr marL="47318" marR="47318" marT="23659" marB="236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Inter"/>
                        </a:rPr>
                        <a:t>Parent 2 occupation score (or missing)</a:t>
                      </a:r>
                    </a:p>
                  </a:txBody>
                  <a:tcPr marL="47318" marR="47318" marT="23659" marB="2365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5384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0FD26D5-B77D-0E8D-B4EB-F48EE9FC3968}"/>
              </a:ext>
            </a:extLst>
          </p:cNvPr>
          <p:cNvSpPr txBox="1"/>
          <p:nvPr/>
        </p:nvSpPr>
        <p:spPr>
          <a:xfrm>
            <a:off x="377452" y="792305"/>
            <a:ext cx="40698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training data consists of </a:t>
            </a:r>
            <a:r>
              <a:rPr lang="en-US" b="1" dirty="0"/>
              <a:t>three distinct components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6741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2FC6A-462A-53C9-583D-ADB6453D7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12CF1-0A34-B9FD-3D16-7D347B4559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22A10A-D86B-42C0-C620-F967DBC7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47" y="-141261"/>
            <a:ext cx="7772400" cy="776843"/>
          </a:xfrm>
        </p:spPr>
        <p:txBody>
          <a:bodyPr/>
          <a:lstStyle/>
          <a:p>
            <a:r>
              <a:rPr lang="en-US" sz="1800" dirty="0">
                <a:solidFill>
                  <a:srgbClr val="C00000"/>
                </a:solidFill>
              </a:rPr>
              <a:t>Model Development Phases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67CB49-BE18-D82D-DB78-73D49678AA5B}"/>
              </a:ext>
            </a:extLst>
          </p:cNvPr>
          <p:cNvSpPr txBox="1"/>
          <p:nvPr/>
        </p:nvSpPr>
        <p:spPr>
          <a:xfrm>
            <a:off x="395864" y="536470"/>
            <a:ext cx="822143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/>
              <a:t>Phase 12: </a:t>
            </a:r>
            <a:r>
              <a:rPr lang="en-US" i="0">
                <a:effectLst/>
                <a:latin typeface="system-ui"/>
              </a:rPr>
              <a:t>Model feature selection with imputation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D24E1-9031-A512-FAE1-4F83FC287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27" y="914400"/>
            <a:ext cx="6050371" cy="37591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7764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00C20-7250-1983-0D20-121B6902D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3DEFF-78F2-D4D4-4681-0C7E56DBED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F2CEB6-CC7E-D65B-2022-CD1726CE5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91" y="-155116"/>
            <a:ext cx="7772400" cy="776843"/>
          </a:xfrm>
        </p:spPr>
        <p:txBody>
          <a:bodyPr/>
          <a:lstStyle/>
          <a:p>
            <a:r>
              <a:rPr lang="en-US" sz="1800" dirty="0">
                <a:solidFill>
                  <a:srgbClr val="C00000"/>
                </a:solidFill>
              </a:rPr>
              <a:t>Model Development Phases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C0897-9525-1599-C076-FA800860CA4F}"/>
              </a:ext>
            </a:extLst>
          </p:cNvPr>
          <p:cNvSpPr txBox="1"/>
          <p:nvPr/>
        </p:nvSpPr>
        <p:spPr>
          <a:xfrm>
            <a:off x="371371" y="433326"/>
            <a:ext cx="822143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dirty="0"/>
              <a:t>Phase 13 : </a:t>
            </a:r>
            <a:r>
              <a:rPr lang="en-US" dirty="0"/>
              <a:t>Cross validation implemented for each m</a:t>
            </a:r>
            <a:r>
              <a:rPr lang="en-US" dirty="0">
                <a:latin typeface="system-ui"/>
              </a:rPr>
              <a:t>odel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5A561-22F8-4482-7CCA-630B87E53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17" y="781236"/>
            <a:ext cx="5990859" cy="4060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0099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5D062-6D04-B740-0607-F9052792F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9D1DE8-CA9C-090E-869C-5E127DFCBB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245F99-C8BF-B3E3-D3B5-099C04794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91" y="-155116"/>
            <a:ext cx="7772400" cy="776843"/>
          </a:xfrm>
        </p:spPr>
        <p:txBody>
          <a:bodyPr/>
          <a:lstStyle/>
          <a:p>
            <a:r>
              <a:rPr lang="en-US" sz="1800" dirty="0">
                <a:solidFill>
                  <a:srgbClr val="C00000"/>
                </a:solidFill>
              </a:rPr>
              <a:t>Model Development Phases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4E537-90F1-C31A-B765-24B6AFAD86FB}"/>
              </a:ext>
            </a:extLst>
          </p:cNvPr>
          <p:cNvSpPr txBox="1"/>
          <p:nvPr/>
        </p:nvSpPr>
        <p:spPr>
          <a:xfrm>
            <a:off x="371371" y="408834"/>
            <a:ext cx="822143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/>
              <a:t>Phase 14: </a:t>
            </a:r>
            <a:r>
              <a:rPr lang="en-US"/>
              <a:t>Test data loading, preprocessing, transformation and 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DE6306-F02B-EF30-6F61-DC53F3367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109" y="790379"/>
            <a:ext cx="4388076" cy="123831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C8035C6-54A1-1DAE-4933-E960D29A7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808304"/>
              </p:ext>
            </p:extLst>
          </p:nvPr>
        </p:nvGraphicFramePr>
        <p:xfrm>
          <a:off x="1679969" y="2033414"/>
          <a:ext cx="5776356" cy="2775020"/>
        </p:xfrm>
        <a:graphic>
          <a:graphicData uri="http://schemas.openxmlformats.org/drawingml/2006/table">
            <a:tbl>
              <a:tblPr/>
              <a:tblGrid>
                <a:gridCol w="1991663">
                  <a:extLst>
                    <a:ext uri="{9D8B030D-6E8A-4147-A177-3AD203B41FA5}">
                      <a16:colId xmlns:a16="http://schemas.microsoft.com/office/drawing/2014/main" val="1439840622"/>
                    </a:ext>
                  </a:extLst>
                </a:gridCol>
                <a:gridCol w="1991663">
                  <a:extLst>
                    <a:ext uri="{9D8B030D-6E8A-4147-A177-3AD203B41FA5}">
                      <a16:colId xmlns:a16="http://schemas.microsoft.com/office/drawing/2014/main" val="169031507"/>
                    </a:ext>
                  </a:extLst>
                </a:gridCol>
                <a:gridCol w="1793030">
                  <a:extLst>
                    <a:ext uri="{9D8B030D-6E8A-4147-A177-3AD203B41FA5}">
                      <a16:colId xmlns:a16="http://schemas.microsoft.com/office/drawing/2014/main" val="21108220"/>
                    </a:ext>
                  </a:extLst>
                </a:gridCol>
              </a:tblGrid>
              <a:tr h="2775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participant_id</a:t>
                      </a:r>
                    </a:p>
                  </a:txBody>
                  <a:tcPr marL="4005" marR="4005" marT="400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Sex_F_predicted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05" marR="4005" marT="400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ADHD_Outcome_predicted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005" marR="4005" marT="400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831712"/>
                  </a:ext>
                </a:extLst>
              </a:tr>
              <a:tr h="2775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Cfwaf5FX7jWK</a:t>
                      </a:r>
                    </a:p>
                  </a:txBody>
                  <a:tcPr marL="4005" marR="4005" marT="400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005" marR="4005" marT="400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005" marR="4005" marT="400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809700"/>
                  </a:ext>
                </a:extLst>
              </a:tr>
              <a:tr h="2775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ULliyEXjy4OV</a:t>
                      </a:r>
                    </a:p>
                  </a:txBody>
                  <a:tcPr marL="4005" marR="4005" marT="400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005" marR="4005" marT="400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005" marR="4005" marT="400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0674671"/>
                  </a:ext>
                </a:extLst>
              </a:tr>
              <a:tr h="2775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LZfeAb1xMtql</a:t>
                      </a:r>
                    </a:p>
                  </a:txBody>
                  <a:tcPr marL="4005" marR="4005" marT="400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005" marR="4005" marT="400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005" marR="4005" marT="400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860670"/>
                  </a:ext>
                </a:extLst>
              </a:tr>
              <a:tr h="2775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EnFOUv0YK1RG</a:t>
                      </a:r>
                    </a:p>
                  </a:txBody>
                  <a:tcPr marL="4005" marR="4005" marT="400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005" marR="4005" marT="400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005" marR="4005" marT="400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4839021"/>
                  </a:ext>
                </a:extLst>
              </a:tr>
              <a:tr h="2775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PRKZcnOgqcuk</a:t>
                      </a:r>
                    </a:p>
                  </a:txBody>
                  <a:tcPr marL="4005" marR="4005" marT="400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005" marR="4005" marT="400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005" marR="4005" marT="400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960027"/>
                  </a:ext>
                </a:extLst>
              </a:tr>
              <a:tr h="2775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DuVUuyMZi5qV</a:t>
                      </a:r>
                    </a:p>
                  </a:txBody>
                  <a:tcPr marL="4005" marR="4005" marT="400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005" marR="4005" marT="400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005" marR="4005" marT="400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491379"/>
                  </a:ext>
                </a:extLst>
              </a:tr>
              <a:tr h="2775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BpzyExrET5ta</a:t>
                      </a:r>
                    </a:p>
                  </a:txBody>
                  <a:tcPr marL="4005" marR="4005" marT="400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005" marR="4005" marT="400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4005" marR="4005" marT="400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501436"/>
                  </a:ext>
                </a:extLst>
              </a:tr>
              <a:tr h="2775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sAqeb6F4lz97</a:t>
                      </a:r>
                    </a:p>
                  </a:txBody>
                  <a:tcPr marL="4005" marR="4005" marT="400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005" marR="4005" marT="400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005" marR="4005" marT="400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754141"/>
                  </a:ext>
                </a:extLst>
              </a:tr>
              <a:tr h="27750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u7XOOvHirIx7</a:t>
                      </a:r>
                    </a:p>
                  </a:txBody>
                  <a:tcPr marL="4005" marR="4005" marT="400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005" marR="4005" marT="400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</a:p>
                  </a:txBody>
                  <a:tcPr marL="4005" marR="4005" marT="400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9302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872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6C9A3-C0AA-F0AC-A25E-AE2AAFF4F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AA76DC-E1BB-EEAB-E085-C9B38F4F75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9971DE-B442-D3F9-3EAE-44A064964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91" y="-155116"/>
            <a:ext cx="7772400" cy="776843"/>
          </a:xfrm>
        </p:spPr>
        <p:txBody>
          <a:bodyPr/>
          <a:lstStyle/>
          <a:p>
            <a:r>
              <a:rPr lang="en-US" sz="1800">
                <a:solidFill>
                  <a:srgbClr val="C00000"/>
                </a:solidFill>
              </a:rPr>
              <a:t>Model Development Phases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CD4A8-0F2E-43EB-D9C7-CD24EB0A0A12}"/>
              </a:ext>
            </a:extLst>
          </p:cNvPr>
          <p:cNvSpPr txBox="1"/>
          <p:nvPr/>
        </p:nvSpPr>
        <p:spPr>
          <a:xfrm>
            <a:off x="371371" y="523130"/>
            <a:ext cx="8221436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/>
              <a:t>Phase 15: </a:t>
            </a:r>
            <a:r>
              <a:rPr lang="en-US"/>
              <a:t>Confusion Matrix generation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874436-1398-3A26-9D40-1D5C2DE76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2" y="959853"/>
            <a:ext cx="4468587" cy="3713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F23C91-F619-02DB-67E0-5D361C5D9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147" y="891465"/>
            <a:ext cx="4468588" cy="378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13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1359C-688F-04FD-03ED-1C83B070DB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sp>
        <p:nvSpPr>
          <p:cNvPr id="2" name="Google Shape;60;p1">
            <a:extLst>
              <a:ext uri="{FF2B5EF4-FFF2-40B4-BE49-F238E27FC236}">
                <a16:creationId xmlns:a16="http://schemas.microsoft.com/office/drawing/2014/main" id="{5B90E6BE-9982-0918-5A56-807BCDE553EB}"/>
              </a:ext>
            </a:extLst>
          </p:cNvPr>
          <p:cNvSpPr txBox="1">
            <a:spLocks/>
          </p:cNvSpPr>
          <p:nvPr/>
        </p:nvSpPr>
        <p:spPr>
          <a:xfrm>
            <a:off x="681946" y="1558228"/>
            <a:ext cx="7772400" cy="1664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</a:p>
          <a:p>
            <a:pPr algn="ctr"/>
            <a:endParaRPr lang="en-US" sz="2800" b="1" dirty="0">
              <a:solidFill>
                <a:srgbClr val="00206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US" sz="2400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Any question?</a:t>
            </a:r>
          </a:p>
        </p:txBody>
      </p:sp>
      <p:pic>
        <p:nvPicPr>
          <p:cNvPr id="18434" name="Picture 2" descr="Free Educational Brain Clipart Template to Edit Online">
            <a:extLst>
              <a:ext uri="{FF2B5EF4-FFF2-40B4-BE49-F238E27FC236}">
                <a16:creationId xmlns:a16="http://schemas.microsoft.com/office/drawing/2014/main" id="{A56A3AC8-CDDE-E7C6-5F42-3B2786B33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886" y="3223120"/>
            <a:ext cx="1236519" cy="123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296802-276E-ABAC-69FE-D704AF663EDB}"/>
              </a:ext>
            </a:extLst>
          </p:cNvPr>
          <p:cNvSpPr txBox="1"/>
          <p:nvPr/>
        </p:nvSpPr>
        <p:spPr>
          <a:xfrm>
            <a:off x="214746" y="4595828"/>
            <a:ext cx="33805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Codes used for this project: </a:t>
            </a:r>
            <a:r>
              <a:rPr lang="en-US" sz="1050" dirty="0">
                <a:hlinkClick r:id="rId3"/>
              </a:rPr>
              <a:t>https://github.com/panditpooja/WiDS_Datathon_2025</a:t>
            </a:r>
            <a:endParaRPr lang="en-US" sz="10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76067B-FCD0-8FA9-FC4A-B46021862079}"/>
              </a:ext>
            </a:extLst>
          </p:cNvPr>
          <p:cNvSpPr txBox="1"/>
          <p:nvPr/>
        </p:nvSpPr>
        <p:spPr>
          <a:xfrm>
            <a:off x="5611094" y="4618911"/>
            <a:ext cx="338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Email us: </a:t>
            </a:r>
            <a:r>
              <a:rPr lang="en-US" sz="900" dirty="0">
                <a:hlinkClick r:id="rId4"/>
              </a:rPr>
              <a:t>parthav@arizona.edu</a:t>
            </a:r>
            <a:r>
              <a:rPr lang="en-US" sz="900" dirty="0"/>
              <a:t> </a:t>
            </a:r>
            <a:r>
              <a:rPr lang="en-US" sz="900" dirty="0">
                <a:hlinkClick r:id="rId5"/>
              </a:rPr>
              <a:t>poojapandit@arizona.edu</a:t>
            </a:r>
            <a:r>
              <a:rPr lang="en-US" sz="900" dirty="0"/>
              <a:t> </a:t>
            </a:r>
            <a:r>
              <a:rPr lang="en-US" sz="900" dirty="0">
                <a:hlinkClick r:id="rId6"/>
              </a:rPr>
              <a:t>nehaschaudhari02@arizona.edu</a:t>
            </a:r>
            <a:r>
              <a:rPr lang="en-US" sz="900" dirty="0"/>
              <a:t> </a:t>
            </a:r>
            <a:r>
              <a:rPr lang="en-US" sz="900" dirty="0">
                <a:hlinkClick r:id="rId7"/>
              </a:rPr>
              <a:t>mushaerahmed@arizona.edu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53478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A507B-0F55-E5C7-48A6-23C5801AA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79304D-4D6D-6AAD-EE60-B85C3BE502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1BDE0-E4B6-63E7-6A7D-ECBF152C8AE6}"/>
              </a:ext>
            </a:extLst>
          </p:cNvPr>
          <p:cNvSpPr txBox="1"/>
          <p:nvPr/>
        </p:nvSpPr>
        <p:spPr>
          <a:xfrm>
            <a:off x="3513827" y="180084"/>
            <a:ext cx="2108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C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Random forest</a:t>
            </a:r>
            <a:endParaRPr lang="en-US" sz="18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F230E3-7232-436A-9291-B82E47B99F29}"/>
              </a:ext>
            </a:extLst>
          </p:cNvPr>
          <p:cNvSpPr txBox="1">
            <a:spLocks/>
          </p:cNvSpPr>
          <p:nvPr/>
        </p:nvSpPr>
        <p:spPr>
          <a:xfrm>
            <a:off x="4980709" y="810491"/>
            <a:ext cx="3761509" cy="3789218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F868D"/>
              </a:buClr>
              <a:buSzPts val="2000"/>
              <a:buFont typeface="Verdana"/>
              <a:buNone/>
              <a:defRPr sz="20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BE0B34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E0B34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E0B34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rgbClr val="6F868D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sz="1600"/>
            </a:pPr>
            <a:r>
              <a:rPr lang="en-US" sz="1600" b="1" dirty="0">
                <a:solidFill>
                  <a:schemeClr val="tx1"/>
                </a:solidFill>
                <a:latin typeface="Inter"/>
              </a:rPr>
              <a:t>**</a:t>
            </a:r>
            <a:r>
              <a:rPr lang="en-US" sz="1800" b="1" dirty="0">
                <a:solidFill>
                  <a:schemeClr val="tx1"/>
                </a:solidFill>
                <a:latin typeface="Inter"/>
              </a:rPr>
              <a:t>Step 1: Bootstrap Sampling**</a:t>
            </a:r>
            <a:br>
              <a:rPr lang="en-US" sz="1800" dirty="0">
                <a:solidFill>
                  <a:schemeClr val="tx1"/>
                </a:solidFill>
                <a:latin typeface="Inter"/>
              </a:rPr>
            </a:br>
            <a:r>
              <a:rPr lang="en-US" sz="1800" dirty="0">
                <a:solidFill>
                  <a:schemeClr val="tx1"/>
                </a:solidFill>
                <a:latin typeface="Inter"/>
              </a:rPr>
              <a:t>Each tree is trained on a random subset of participants (with replacement)</a:t>
            </a:r>
            <a:br>
              <a:rPr lang="en-US" sz="1800" dirty="0">
                <a:solidFill>
                  <a:schemeClr val="tx1"/>
                </a:solidFill>
                <a:latin typeface="Inter"/>
              </a:rPr>
            </a:br>
            <a:r>
              <a:rPr lang="en-US" sz="1800" dirty="0">
                <a:solidFill>
                  <a:schemeClr val="tx1"/>
                </a:solidFill>
                <a:latin typeface="Inter"/>
              </a:rPr>
              <a:t>→ Tree 1: participants 1–100, Tree 2: 50–150, etc.</a:t>
            </a:r>
          </a:p>
          <a:p>
            <a:pPr>
              <a:defRPr sz="1600"/>
            </a:pPr>
            <a:r>
              <a:rPr lang="en-US" sz="1800" b="1" dirty="0">
                <a:solidFill>
                  <a:schemeClr val="tx1"/>
                </a:solidFill>
                <a:latin typeface="Inter"/>
              </a:rPr>
              <a:t>**Step 2: Feature Subsampling**</a:t>
            </a:r>
            <a:br>
              <a:rPr lang="en-US" sz="1800" dirty="0">
                <a:solidFill>
                  <a:schemeClr val="tx1"/>
                </a:solidFill>
                <a:latin typeface="Inter"/>
              </a:rPr>
            </a:br>
            <a:r>
              <a:rPr lang="en-US" sz="1800" dirty="0">
                <a:solidFill>
                  <a:schemeClr val="tx1"/>
                </a:solidFill>
                <a:latin typeface="Inter"/>
              </a:rPr>
              <a:t>Each split in a tree only considers a random subset of features</a:t>
            </a:r>
            <a:br>
              <a:rPr lang="en-US" sz="1800" dirty="0">
                <a:solidFill>
                  <a:schemeClr val="tx1"/>
                </a:solidFill>
                <a:latin typeface="Inter"/>
              </a:rPr>
            </a:br>
            <a:r>
              <a:rPr lang="en-US" sz="1800" dirty="0">
                <a:solidFill>
                  <a:schemeClr val="tx1"/>
                </a:solidFill>
                <a:latin typeface="Inter"/>
              </a:rPr>
              <a:t>→ Tree 1 might use ['age', 'site', 'conn_14_92'], Tree 2 uses ['conn_5_33', '</a:t>
            </a:r>
            <a:r>
              <a:rPr lang="en-US" sz="1800" dirty="0" err="1">
                <a:solidFill>
                  <a:schemeClr val="tx1"/>
                </a:solidFill>
                <a:latin typeface="Inter"/>
              </a:rPr>
              <a:t>iq_score</a:t>
            </a:r>
            <a:r>
              <a:rPr lang="en-US" sz="1800" dirty="0">
                <a:solidFill>
                  <a:schemeClr val="tx1"/>
                </a:solidFill>
                <a:latin typeface="Inter"/>
              </a:rPr>
              <a:t>'], etc.</a:t>
            </a:r>
          </a:p>
          <a:p>
            <a:pPr>
              <a:defRPr sz="1600"/>
            </a:pPr>
            <a:r>
              <a:rPr lang="en-US" sz="1800" b="1" dirty="0">
                <a:solidFill>
                  <a:schemeClr val="tx1"/>
                </a:solidFill>
                <a:latin typeface="Inter"/>
              </a:rPr>
              <a:t>**Step 3: Tree Training**</a:t>
            </a:r>
            <a:br>
              <a:rPr lang="en-US" sz="1800" dirty="0">
                <a:solidFill>
                  <a:schemeClr val="tx1"/>
                </a:solidFill>
                <a:latin typeface="Inter"/>
              </a:rPr>
            </a:br>
            <a:r>
              <a:rPr lang="en-US" sz="1800" dirty="0">
                <a:solidFill>
                  <a:schemeClr val="tx1"/>
                </a:solidFill>
                <a:latin typeface="Inter"/>
              </a:rPr>
              <a:t>Each tree learns different patterns independently</a:t>
            </a:r>
            <a:br>
              <a:rPr lang="en-US" sz="1800" dirty="0">
                <a:solidFill>
                  <a:schemeClr val="tx1"/>
                </a:solidFill>
                <a:latin typeface="Inter"/>
              </a:rPr>
            </a:br>
            <a:r>
              <a:rPr lang="en-US" sz="1800" dirty="0">
                <a:solidFill>
                  <a:schemeClr val="tx1"/>
                </a:solidFill>
                <a:latin typeface="Inter"/>
              </a:rPr>
              <a:t>→ One tree might learn: if conn_10_23 &gt; 0.3 → ADHD = 1.</a:t>
            </a:r>
          </a:p>
          <a:p>
            <a:pPr>
              <a:defRPr sz="1600"/>
            </a:pPr>
            <a:r>
              <a:rPr lang="en-US" sz="1800" b="1" dirty="0">
                <a:solidFill>
                  <a:schemeClr val="tx1"/>
                </a:solidFill>
                <a:latin typeface="Inter"/>
              </a:rPr>
              <a:t>**Step 4: Aggregation (Voting)**</a:t>
            </a:r>
            <a:br>
              <a:rPr lang="en-US" sz="1800" dirty="0">
                <a:solidFill>
                  <a:schemeClr val="tx1"/>
                </a:solidFill>
                <a:latin typeface="Inter"/>
              </a:rPr>
            </a:br>
            <a:r>
              <a:rPr lang="en-US" sz="1800" dirty="0">
                <a:solidFill>
                  <a:schemeClr val="tx1"/>
                </a:solidFill>
                <a:latin typeface="Inter"/>
              </a:rPr>
              <a:t>Final prediction = majority vote from all trees</a:t>
            </a:r>
            <a:br>
              <a:rPr lang="en-US" sz="1800" dirty="0">
                <a:solidFill>
                  <a:schemeClr val="tx1"/>
                </a:solidFill>
                <a:latin typeface="Inter"/>
              </a:rPr>
            </a:br>
            <a:r>
              <a:rPr lang="en-US" sz="1800" dirty="0">
                <a:solidFill>
                  <a:schemeClr val="tx1"/>
                </a:solidFill>
                <a:latin typeface="Inter"/>
              </a:rPr>
              <a:t>→ If 70/100 trees predict ADHD = 1 → output = ADHD = 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7457D8-EB41-2480-FDAA-23885C6B6679}"/>
              </a:ext>
            </a:extLst>
          </p:cNvPr>
          <p:cNvSpPr txBox="1"/>
          <p:nvPr/>
        </p:nvSpPr>
        <p:spPr>
          <a:xfrm>
            <a:off x="401782" y="810491"/>
            <a:ext cx="44191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Inter"/>
              </a:rPr>
              <a:t>Random Forest</a:t>
            </a:r>
            <a:r>
              <a:rPr lang="en-US" sz="1600" dirty="0">
                <a:latin typeface="Inter"/>
              </a:rPr>
              <a:t> builds many diverse decision trees on </a:t>
            </a:r>
            <a:r>
              <a:rPr lang="en-US" sz="1600" b="1" dirty="0">
                <a:latin typeface="Inter"/>
              </a:rPr>
              <a:t>different random samples</a:t>
            </a:r>
            <a:r>
              <a:rPr lang="en-US" sz="1600" dirty="0">
                <a:latin typeface="Inter"/>
              </a:rPr>
              <a:t> of your data and </a:t>
            </a:r>
            <a:r>
              <a:rPr lang="en-US" sz="1600" b="1" dirty="0">
                <a:latin typeface="Inter"/>
              </a:rPr>
              <a:t>aggregates their predictions</a:t>
            </a:r>
            <a:endParaRPr lang="en-US" sz="1600" dirty="0">
              <a:latin typeface="Inter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56CCA572-7CA8-9A18-DB75-5997177AA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63" y="1759801"/>
            <a:ext cx="4124780" cy="274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025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33B346-4C36-3BAD-D935-F2B4938EF7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0ADF08-FC4D-151C-A664-87A9BD163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Development Problem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C0B48-9696-365E-A38F-8582D40F4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1618" y="1103313"/>
            <a:ext cx="4835237" cy="3177742"/>
          </a:xfrm>
        </p:spPr>
        <p:txBody>
          <a:bodyPr>
            <a:normAutofit/>
          </a:bodyPr>
          <a:lstStyle/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Goal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: Build a model to predict both ADHD diagnosis (binary) and sex (binary) using brain and behavioral data</a:t>
            </a:r>
            <a:endParaRPr lang="en-US" dirty="0">
              <a:cs typeface="Calibri"/>
            </a:endParaRP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Data Source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: Healthy Brain Network, ~1200 subjects for training, ~300 for testing</a:t>
            </a:r>
            <a:endParaRPr lang="en-US" dirty="0">
              <a:cs typeface="Calibri"/>
            </a:endParaRP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Inputs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: fMRI connectome, socio-demographics, emotions, parenting in form of quantitative and categorical data format</a:t>
            </a:r>
            <a:endParaRPr lang="en-US" dirty="0">
              <a:cs typeface="Calibri"/>
            </a:endParaRP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Outputs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ADHD_Outcome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(0/1), Sex_F (0/1)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73438D-600F-7D26-7A58-27336CB2C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84" y="1487668"/>
            <a:ext cx="3564293" cy="240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76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9B24-CE1C-BE06-59D8-F03D2DBD2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AE96B0-494A-3241-772A-3E89A5E0CD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CACCDB-BF3F-9E4E-567F-CA4B6F874B79}"/>
              </a:ext>
            </a:extLst>
          </p:cNvPr>
          <p:cNvSpPr txBox="1"/>
          <p:nvPr/>
        </p:nvSpPr>
        <p:spPr>
          <a:xfrm>
            <a:off x="450273" y="1253836"/>
            <a:ext cx="31311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Quantitative Metadata – Structured Behavioral Measures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Participants</a:t>
            </a:r>
            <a:r>
              <a:rPr lang="en-US" dirty="0"/>
              <a:t>: 1,213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Features</a:t>
            </a:r>
            <a:r>
              <a:rPr lang="en-US" dirty="0"/>
              <a:t>: 19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Content</a:t>
            </a:r>
            <a:r>
              <a:rPr lang="en-US" dirty="0"/>
              <a:t>: Psychometric, behavioral, and age-based quantitative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Identifier: </a:t>
            </a:r>
            <a:r>
              <a:rPr lang="en-US" dirty="0"/>
              <a:t>participant_id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46D8F14-B539-3310-BEFD-CC8604B298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493104"/>
              </p:ext>
            </p:extLst>
          </p:nvPr>
        </p:nvGraphicFramePr>
        <p:xfrm>
          <a:off x="3879273" y="964388"/>
          <a:ext cx="5001490" cy="3214724"/>
        </p:xfrm>
        <a:graphic>
          <a:graphicData uri="http://schemas.openxmlformats.org/drawingml/2006/table">
            <a:tbl>
              <a:tblPr/>
              <a:tblGrid>
                <a:gridCol w="1890807">
                  <a:extLst>
                    <a:ext uri="{9D8B030D-6E8A-4147-A177-3AD203B41FA5}">
                      <a16:colId xmlns:a16="http://schemas.microsoft.com/office/drawing/2014/main" val="242775262"/>
                    </a:ext>
                  </a:extLst>
                </a:gridCol>
                <a:gridCol w="3110683">
                  <a:extLst>
                    <a:ext uri="{9D8B030D-6E8A-4147-A177-3AD203B41FA5}">
                      <a16:colId xmlns:a16="http://schemas.microsoft.com/office/drawing/2014/main" val="3923702428"/>
                    </a:ext>
                  </a:extLst>
                </a:gridCol>
              </a:tblGrid>
              <a:tr h="285904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Inter"/>
                        </a:rPr>
                        <a:t>Column Name</a:t>
                      </a:r>
                    </a:p>
                  </a:txBody>
                  <a:tcPr marL="52388" marR="52388" marT="26194" marB="261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Inter"/>
                        </a:rPr>
                        <a:t>Description</a:t>
                      </a:r>
                    </a:p>
                  </a:txBody>
                  <a:tcPr marL="52388" marR="52388" marT="26194" marB="2619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326300"/>
                  </a:ext>
                </a:extLst>
              </a:tr>
              <a:tr h="28590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participant_id</a:t>
                      </a:r>
                    </a:p>
                  </a:txBody>
                  <a:tcPr marL="52388" marR="52388" marT="26194" marB="261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Inter"/>
                        </a:rPr>
                        <a:t>Unique ID for each participant</a:t>
                      </a:r>
                    </a:p>
                  </a:txBody>
                  <a:tcPr marL="52388" marR="52388" marT="26194" marB="2619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745994"/>
                  </a:ext>
                </a:extLst>
              </a:tr>
              <a:tr h="486038">
                <a:tc>
                  <a:txBody>
                    <a:bodyPr/>
                    <a:lstStyle/>
                    <a:p>
                      <a:r>
                        <a:rPr lang="en-US" sz="1400">
                          <a:latin typeface="Inter"/>
                        </a:rPr>
                        <a:t>EHQ_EHQ_Total</a:t>
                      </a:r>
                    </a:p>
                  </a:txBody>
                  <a:tcPr marL="52388" marR="52388" marT="26194" marB="261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Inter"/>
                        </a:rPr>
                        <a:t>Total score from the Eating Habits Questionnaire</a:t>
                      </a:r>
                    </a:p>
                  </a:txBody>
                  <a:tcPr marL="52388" marR="52388" marT="26194" marB="2619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598470"/>
                  </a:ext>
                </a:extLst>
              </a:tr>
              <a:tr h="285904">
                <a:tc>
                  <a:txBody>
                    <a:bodyPr/>
                    <a:lstStyle/>
                    <a:p>
                      <a:r>
                        <a:rPr lang="en-US" sz="1400">
                          <a:latin typeface="Inter"/>
                        </a:rPr>
                        <a:t>ColorVision_CV_Score</a:t>
                      </a:r>
                    </a:p>
                  </a:txBody>
                  <a:tcPr marL="52388" marR="52388" marT="26194" marB="261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Color vision assessment score</a:t>
                      </a:r>
                    </a:p>
                  </a:txBody>
                  <a:tcPr marL="52388" marR="52388" marT="26194" marB="2619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365949"/>
                  </a:ext>
                </a:extLst>
              </a:tr>
              <a:tr h="686171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APQ_P_*</a:t>
                      </a:r>
                    </a:p>
                  </a:txBody>
                  <a:tcPr marL="52388" marR="52388" marT="26194" marB="261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Subscales from the Alabama Parenting Questionnaire (e.g., involvement, discipline)</a:t>
                      </a:r>
                    </a:p>
                  </a:txBody>
                  <a:tcPr marL="52388" marR="52388" marT="26194" marB="2619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4006"/>
                  </a:ext>
                </a:extLst>
              </a:tr>
              <a:tr h="686171">
                <a:tc>
                  <a:txBody>
                    <a:bodyPr/>
                    <a:lstStyle/>
                    <a:p>
                      <a:r>
                        <a:rPr lang="en-US" sz="1400">
                          <a:latin typeface="Inter"/>
                        </a:rPr>
                        <a:t>SDQ_*</a:t>
                      </a:r>
                    </a:p>
                  </a:txBody>
                  <a:tcPr marL="52388" marR="52388" marT="26194" marB="261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Subscales from the Strengths and Difficulties Questionnaire (e.g., emotional symptoms, hyperactivity)</a:t>
                      </a:r>
                    </a:p>
                  </a:txBody>
                  <a:tcPr marL="52388" marR="52388" marT="26194" marB="2619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3215869"/>
                  </a:ext>
                </a:extLst>
              </a:tr>
              <a:tr h="486038">
                <a:tc>
                  <a:txBody>
                    <a:bodyPr/>
                    <a:lstStyle/>
                    <a:p>
                      <a:r>
                        <a:rPr lang="en-US" sz="1400">
                          <a:latin typeface="Inter"/>
                        </a:rPr>
                        <a:t>MRI_Track_Age_at_Scan</a:t>
                      </a:r>
                    </a:p>
                  </a:txBody>
                  <a:tcPr marL="52388" marR="52388" marT="26194" marB="261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Age of participant at time of MRI scan (in years)</a:t>
                      </a:r>
                    </a:p>
                  </a:txBody>
                  <a:tcPr marL="52388" marR="52388" marT="26194" marB="2619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30383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AAC522E-836F-3C13-32DA-2B5FF9A0D75D}"/>
              </a:ext>
            </a:extLst>
          </p:cNvPr>
          <p:cNvSpPr txBox="1"/>
          <p:nvPr/>
        </p:nvSpPr>
        <p:spPr>
          <a:xfrm>
            <a:off x="3335322" y="131592"/>
            <a:ext cx="246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C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Training datasets</a:t>
            </a:r>
            <a:endParaRPr lang="en-US" sz="18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16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11D20-AA21-ACCF-CEED-5FD03E82A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930EAC-0FAF-062C-F4A8-B7333561DC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0AEFCE-2490-4DDA-1671-F480D79D9EED}"/>
              </a:ext>
            </a:extLst>
          </p:cNvPr>
          <p:cNvSpPr txBox="1"/>
          <p:nvPr/>
        </p:nvSpPr>
        <p:spPr>
          <a:xfrm>
            <a:off x="346189" y="715227"/>
            <a:ext cx="40664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Functional connectome matrices – fMRI-based brain connectivity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Participants: </a:t>
            </a:r>
            <a:r>
              <a:rPr lang="en-US" dirty="0"/>
              <a:t>758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Features: </a:t>
            </a:r>
            <a:r>
              <a:rPr lang="en-US" dirty="0"/>
              <a:t>3,585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Content: Pairwise </a:t>
            </a:r>
            <a:r>
              <a:rPr lang="en-US" dirty="0"/>
              <a:t>Pearson correlation values between brain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Format: </a:t>
            </a:r>
            <a:r>
              <a:rPr lang="en-US" dirty="0"/>
              <a:t>Dense matrix per participant (1 row = 1 brain connectivity profile)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A08F91-4E30-477B-FC4D-F6FB8E335B7C}"/>
              </a:ext>
            </a:extLst>
          </p:cNvPr>
          <p:cNvSpPr txBox="1"/>
          <p:nvPr/>
        </p:nvSpPr>
        <p:spPr>
          <a:xfrm>
            <a:off x="3335322" y="131052"/>
            <a:ext cx="2465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C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Training datasets</a:t>
            </a:r>
            <a:endParaRPr lang="en-US" sz="18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3AD74D-6E1A-140F-A9C3-6566ED132A39}"/>
              </a:ext>
            </a:extLst>
          </p:cNvPr>
          <p:cNvSpPr txBox="1"/>
          <p:nvPr/>
        </p:nvSpPr>
        <p:spPr>
          <a:xfrm>
            <a:off x="4634043" y="769605"/>
            <a:ext cx="4225636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latin typeface="Inter"/>
              </a:rPr>
              <a:t>🧬 Description</a:t>
            </a:r>
          </a:p>
          <a:p>
            <a:pPr>
              <a:buNone/>
            </a:pPr>
            <a:endParaRPr lang="en-US" sz="1600" b="1" dirty="0">
              <a:latin typeface="Inter"/>
            </a:endParaRPr>
          </a:p>
          <a:p>
            <a:pPr>
              <a:buNone/>
            </a:pPr>
            <a:r>
              <a:rPr lang="en-US" sz="1600" dirty="0">
                <a:latin typeface="Inter"/>
              </a:rPr>
              <a:t>Contains functional connectivity matrices derived from resting-state </a:t>
            </a:r>
            <a:r>
              <a:rPr lang="en-US" sz="1600" b="1" dirty="0">
                <a:latin typeface="Inter"/>
              </a:rPr>
              <a:t>fMRI scans</a:t>
            </a:r>
            <a:r>
              <a:rPr lang="en-US" sz="1600" dirty="0">
                <a:latin typeface="Inter"/>
              </a:rPr>
              <a:t>, where:</a:t>
            </a:r>
          </a:p>
          <a:p>
            <a:pPr>
              <a:buNone/>
            </a:pPr>
            <a:endParaRPr lang="en-US" sz="1600" dirty="0"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Inter"/>
              </a:rPr>
              <a:t>Each feature represents the </a:t>
            </a:r>
            <a:r>
              <a:rPr lang="en-US" sz="1600" b="1" dirty="0">
                <a:latin typeface="Inter"/>
              </a:rPr>
              <a:t>Pearson correlation</a:t>
            </a:r>
            <a:r>
              <a:rPr lang="en-US" sz="1600" dirty="0">
                <a:latin typeface="Inter"/>
              </a:rPr>
              <a:t> between activity in two distinct brain regions</a:t>
            </a:r>
          </a:p>
          <a:p>
            <a:endParaRPr lang="en-US" sz="1600" dirty="0"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Inter"/>
              </a:rPr>
              <a:t>A total of </a:t>
            </a:r>
            <a:r>
              <a:rPr lang="en-US" sz="1600" b="1" dirty="0">
                <a:latin typeface="Inter"/>
              </a:rPr>
              <a:t>3,585 unique region pairs</a:t>
            </a:r>
            <a:r>
              <a:rPr lang="en-US" sz="1600" dirty="0">
                <a:latin typeface="Inter"/>
              </a:rPr>
              <a:t> are computed per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Inter"/>
              </a:rPr>
              <a:t>The matrix encodes how synchronized different brain areas are — a key signal for detecting </a:t>
            </a:r>
            <a:r>
              <a:rPr lang="en-US" sz="1600" b="1" dirty="0">
                <a:latin typeface="Inter"/>
              </a:rPr>
              <a:t>neurodevelopmental traits</a:t>
            </a:r>
            <a:endParaRPr lang="en-US" sz="1600" dirty="0">
              <a:latin typeface="Int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9B39C-6693-3917-57D8-850C5FC2A504}"/>
              </a:ext>
            </a:extLst>
          </p:cNvPr>
          <p:cNvSpPr txBox="1"/>
          <p:nvPr/>
        </p:nvSpPr>
        <p:spPr>
          <a:xfrm>
            <a:off x="346188" y="3176239"/>
            <a:ext cx="4066485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Inter"/>
              </a:rPr>
              <a:t>📈 Purpose in Modeling</a:t>
            </a:r>
          </a:p>
          <a:p>
            <a:pPr>
              <a:buNone/>
            </a:pPr>
            <a:endParaRPr lang="en-US" b="1" dirty="0"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Used to identify </a:t>
            </a:r>
            <a:r>
              <a:rPr lang="en-US" b="1" dirty="0">
                <a:latin typeface="Inter"/>
              </a:rPr>
              <a:t>biomarkers of ADHD</a:t>
            </a:r>
            <a:r>
              <a:rPr lang="en-US" dirty="0">
                <a:latin typeface="Inter"/>
              </a:rPr>
              <a:t> or </a:t>
            </a:r>
            <a:r>
              <a:rPr lang="en-US" b="1" dirty="0">
                <a:latin typeface="Inter"/>
              </a:rPr>
              <a:t>sex differences</a:t>
            </a:r>
            <a:r>
              <a:rPr lang="en-US" dirty="0">
                <a:latin typeface="Inter"/>
              </a:rPr>
              <a:t> in brain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Provides high-dimensional features essential for model training alongside metadata</a:t>
            </a:r>
          </a:p>
        </p:txBody>
      </p:sp>
    </p:spTree>
    <p:extLst>
      <p:ext uri="{BB962C8B-B14F-4D97-AF65-F5344CB8AC3E}">
        <p14:creationId xmlns:p14="http://schemas.microsoft.com/office/powerpoint/2010/main" val="1023245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BAC6D-FCDE-43A1-0DD3-C8EFA4E49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8A8A4C-BA72-D19B-9CF8-4E0CB7D5C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736F00-249B-9084-0FBE-41BF03D94235}"/>
              </a:ext>
            </a:extLst>
          </p:cNvPr>
          <p:cNvSpPr txBox="1"/>
          <p:nvPr/>
        </p:nvSpPr>
        <p:spPr>
          <a:xfrm>
            <a:off x="450273" y="1253836"/>
            <a:ext cx="31311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Test Data – Categorical Metadata Overview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Participants: </a:t>
            </a:r>
            <a:r>
              <a:rPr lang="en-US" dirty="0"/>
              <a:t>304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Features: </a:t>
            </a:r>
            <a:r>
              <a:rPr lang="en-US" dirty="0"/>
              <a:t>10 categorical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Purpose: </a:t>
            </a:r>
            <a:r>
              <a:rPr lang="en-US" dirty="0"/>
              <a:t>Demographic and background information used for model inference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Identifier: </a:t>
            </a:r>
            <a:r>
              <a:rPr lang="en-US" dirty="0"/>
              <a:t>participant_id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6774BE-CB13-9353-EEA7-DB04CDFE5E17}"/>
              </a:ext>
            </a:extLst>
          </p:cNvPr>
          <p:cNvSpPr txBox="1"/>
          <p:nvPr/>
        </p:nvSpPr>
        <p:spPr>
          <a:xfrm>
            <a:off x="3598205" y="90028"/>
            <a:ext cx="193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C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Test datasets</a:t>
            </a:r>
            <a:endParaRPr lang="en-US" sz="18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86B5D0A-B8DD-3DF7-F606-D99040E83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819142"/>
              </p:ext>
            </p:extLst>
          </p:nvPr>
        </p:nvGraphicFramePr>
        <p:xfrm>
          <a:off x="3955473" y="806049"/>
          <a:ext cx="4821382" cy="3627409"/>
        </p:xfrm>
        <a:graphic>
          <a:graphicData uri="http://schemas.openxmlformats.org/drawingml/2006/table">
            <a:tbl>
              <a:tblPr/>
              <a:tblGrid>
                <a:gridCol w="2459182">
                  <a:extLst>
                    <a:ext uri="{9D8B030D-6E8A-4147-A177-3AD203B41FA5}">
                      <a16:colId xmlns:a16="http://schemas.microsoft.com/office/drawing/2014/main" val="241758216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1161494675"/>
                    </a:ext>
                  </a:extLst>
                </a:gridCol>
              </a:tblGrid>
              <a:tr h="29253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Inter"/>
                        </a:rPr>
                        <a:t>Column Name</a:t>
                      </a:r>
                    </a:p>
                  </a:txBody>
                  <a:tcPr marL="47318" marR="47318" marT="23659" marB="236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Inter"/>
                        </a:rPr>
                        <a:t>Description</a:t>
                      </a:r>
                    </a:p>
                  </a:txBody>
                  <a:tcPr marL="47318" marR="47318" marT="23659" marB="2365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670091"/>
                  </a:ext>
                </a:extLst>
              </a:tr>
              <a:tr h="29253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Inter"/>
                        </a:rPr>
                        <a:t>participant_id</a:t>
                      </a:r>
                    </a:p>
                  </a:txBody>
                  <a:tcPr marL="47318" marR="47318" marT="23659" marB="236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Inter"/>
                        </a:rPr>
                        <a:t>Unique ID for each test participant</a:t>
                      </a:r>
                    </a:p>
                  </a:txBody>
                  <a:tcPr marL="47318" marR="47318" marT="23659" marB="2365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311098"/>
                  </a:ext>
                </a:extLst>
              </a:tr>
              <a:tr h="29253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Inter"/>
                        </a:rPr>
                        <a:t>Basic_Demos_Enroll_Year</a:t>
                      </a:r>
                    </a:p>
                  </a:txBody>
                  <a:tcPr marL="47318" marR="47318" marT="23659" marB="236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Inter"/>
                        </a:rPr>
                        <a:t>Year of enrollment in the study</a:t>
                      </a:r>
                    </a:p>
                  </a:txBody>
                  <a:tcPr marL="47318" marR="47318" marT="23659" marB="2365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391850"/>
                  </a:ext>
                </a:extLst>
              </a:tr>
              <a:tr h="497306">
                <a:tc>
                  <a:txBody>
                    <a:bodyPr/>
                    <a:lstStyle/>
                    <a:p>
                      <a:r>
                        <a:rPr lang="en-US" sz="1200">
                          <a:latin typeface="Inter"/>
                        </a:rPr>
                        <a:t>Basic_Demos_Study_Site</a:t>
                      </a:r>
                    </a:p>
                  </a:txBody>
                  <a:tcPr marL="47318" marR="47318" marT="23659" marB="236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Inter"/>
                        </a:rPr>
                        <a:t>Identifier for site/location of data collection</a:t>
                      </a:r>
                    </a:p>
                  </a:txBody>
                  <a:tcPr marL="47318" marR="47318" marT="23659" marB="2365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271144"/>
                  </a:ext>
                </a:extLst>
              </a:tr>
              <a:tr h="292533">
                <a:tc>
                  <a:txBody>
                    <a:bodyPr/>
                    <a:lstStyle/>
                    <a:p>
                      <a:r>
                        <a:rPr lang="en-US" sz="1200">
                          <a:latin typeface="Inter"/>
                        </a:rPr>
                        <a:t>PreInt_Demos_Fam_Child_Ethnicity</a:t>
                      </a:r>
                    </a:p>
                  </a:txBody>
                  <a:tcPr marL="47318" marR="47318" marT="23659" marB="236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Inter"/>
                        </a:rPr>
                        <a:t>Ethnicity of the participant</a:t>
                      </a:r>
                    </a:p>
                  </a:txBody>
                  <a:tcPr marL="47318" marR="47318" marT="23659" marB="2365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960195"/>
                  </a:ext>
                </a:extLst>
              </a:tr>
              <a:tr h="292533">
                <a:tc>
                  <a:txBody>
                    <a:bodyPr/>
                    <a:lstStyle/>
                    <a:p>
                      <a:r>
                        <a:rPr lang="en-US" sz="1200">
                          <a:latin typeface="Inter"/>
                        </a:rPr>
                        <a:t>PreInt_Demos_Fam_Child_Race</a:t>
                      </a:r>
                    </a:p>
                  </a:txBody>
                  <a:tcPr marL="47318" marR="47318" marT="23659" marB="236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Inter"/>
                        </a:rPr>
                        <a:t>Race of the participant</a:t>
                      </a:r>
                    </a:p>
                  </a:txBody>
                  <a:tcPr marL="47318" marR="47318" marT="23659" marB="2365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8445699"/>
                  </a:ext>
                </a:extLst>
              </a:tr>
              <a:tr h="292533">
                <a:tc>
                  <a:txBody>
                    <a:bodyPr/>
                    <a:lstStyle/>
                    <a:p>
                      <a:r>
                        <a:rPr lang="en-US" sz="1200">
                          <a:latin typeface="Inter"/>
                        </a:rPr>
                        <a:t>MRI_Track_Scan_Location</a:t>
                      </a:r>
                    </a:p>
                  </a:txBody>
                  <a:tcPr marL="47318" marR="47318" marT="23659" marB="236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Inter"/>
                        </a:rPr>
                        <a:t>Location where MRI was conducted</a:t>
                      </a:r>
                    </a:p>
                  </a:txBody>
                  <a:tcPr marL="47318" marR="47318" marT="23659" marB="2365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259756"/>
                  </a:ext>
                </a:extLst>
              </a:tr>
              <a:tr h="497306">
                <a:tc>
                  <a:txBody>
                    <a:bodyPr/>
                    <a:lstStyle/>
                    <a:p>
                      <a:r>
                        <a:rPr lang="en-US" sz="1200">
                          <a:latin typeface="Inter"/>
                        </a:rPr>
                        <a:t>Barratt_Barratt_P1_Edu</a:t>
                      </a:r>
                    </a:p>
                  </a:txBody>
                  <a:tcPr marL="47318" marR="47318" marT="23659" marB="236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200">
                          <a:latin typeface="Inter"/>
                        </a:rPr>
                        <a:t>Parent 1 education score (Barratt scale)</a:t>
                      </a:r>
                    </a:p>
                  </a:txBody>
                  <a:tcPr marL="47318" marR="47318" marT="23659" marB="2365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384654"/>
                  </a:ext>
                </a:extLst>
              </a:tr>
              <a:tr h="292533">
                <a:tc>
                  <a:txBody>
                    <a:bodyPr/>
                    <a:lstStyle/>
                    <a:p>
                      <a:r>
                        <a:rPr lang="en-US" sz="1200">
                          <a:latin typeface="Inter"/>
                        </a:rPr>
                        <a:t>Barratt_Barratt_P1_Occ</a:t>
                      </a:r>
                    </a:p>
                  </a:txBody>
                  <a:tcPr marL="47318" marR="47318" marT="23659" marB="236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Inter"/>
                        </a:rPr>
                        <a:t>Parent 1 occupation score</a:t>
                      </a:r>
                    </a:p>
                  </a:txBody>
                  <a:tcPr marL="47318" marR="47318" marT="23659" marB="2365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477893"/>
                  </a:ext>
                </a:extLst>
              </a:tr>
              <a:tr h="292533">
                <a:tc>
                  <a:txBody>
                    <a:bodyPr/>
                    <a:lstStyle/>
                    <a:p>
                      <a:r>
                        <a:rPr lang="en-US" sz="1200">
                          <a:latin typeface="Inter"/>
                        </a:rPr>
                        <a:t>Barratt_Barratt_P2_Edu</a:t>
                      </a:r>
                    </a:p>
                  </a:txBody>
                  <a:tcPr marL="47318" marR="47318" marT="23659" marB="236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Inter"/>
                        </a:rPr>
                        <a:t>Parent 2 education score</a:t>
                      </a:r>
                    </a:p>
                  </a:txBody>
                  <a:tcPr marL="47318" marR="47318" marT="23659" marB="2365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832753"/>
                  </a:ext>
                </a:extLst>
              </a:tr>
              <a:tr h="292533">
                <a:tc>
                  <a:txBody>
                    <a:bodyPr/>
                    <a:lstStyle/>
                    <a:p>
                      <a:r>
                        <a:rPr lang="en-US" sz="1200">
                          <a:latin typeface="Inter"/>
                        </a:rPr>
                        <a:t>Barratt_Barratt_P2_Occ</a:t>
                      </a:r>
                    </a:p>
                  </a:txBody>
                  <a:tcPr marL="47318" marR="47318" marT="23659" marB="2365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Inter"/>
                        </a:rPr>
                        <a:t>Parent 2 occupation score</a:t>
                      </a:r>
                    </a:p>
                  </a:txBody>
                  <a:tcPr marL="47318" marR="47318" marT="23659" marB="23659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1180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223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FCBB2-54CA-D243-178A-98D41F017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CD9466-670B-AC6B-E7C7-C035C56D60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10A93F-2C00-3871-C4CE-A48CFBD97AA3}"/>
              </a:ext>
            </a:extLst>
          </p:cNvPr>
          <p:cNvSpPr txBox="1"/>
          <p:nvPr/>
        </p:nvSpPr>
        <p:spPr>
          <a:xfrm>
            <a:off x="450273" y="1253836"/>
            <a:ext cx="30618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Test Data – Quantitative Metadata Summary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Participants: </a:t>
            </a:r>
            <a:r>
              <a:rPr lang="en-US" dirty="0"/>
              <a:t>304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Features: </a:t>
            </a:r>
            <a:r>
              <a:rPr lang="en-US" dirty="0"/>
              <a:t>19 numeric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Purpose: </a:t>
            </a:r>
            <a:r>
              <a:rPr lang="en-US" dirty="0"/>
              <a:t>Behavioral, psychological, and age-related measures for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Identifier: </a:t>
            </a:r>
            <a:r>
              <a:rPr lang="en-US" dirty="0"/>
              <a:t>participant_id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47652E-D8E8-07C5-E89E-0A258138A35B}"/>
              </a:ext>
            </a:extLst>
          </p:cNvPr>
          <p:cNvSpPr txBox="1"/>
          <p:nvPr/>
        </p:nvSpPr>
        <p:spPr>
          <a:xfrm>
            <a:off x="3598205" y="103883"/>
            <a:ext cx="193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C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Test datasets</a:t>
            </a:r>
            <a:endParaRPr lang="en-US" sz="18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0183679-6EEE-08A1-89D3-B43EAE8A1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101668"/>
              </p:ext>
            </p:extLst>
          </p:nvPr>
        </p:nvGraphicFramePr>
        <p:xfrm>
          <a:off x="3983182" y="961159"/>
          <a:ext cx="4634345" cy="3382682"/>
        </p:xfrm>
        <a:graphic>
          <a:graphicData uri="http://schemas.openxmlformats.org/drawingml/2006/table">
            <a:tbl>
              <a:tblPr/>
              <a:tblGrid>
                <a:gridCol w="1901664">
                  <a:extLst>
                    <a:ext uri="{9D8B030D-6E8A-4147-A177-3AD203B41FA5}">
                      <a16:colId xmlns:a16="http://schemas.microsoft.com/office/drawing/2014/main" val="1875640167"/>
                    </a:ext>
                  </a:extLst>
                </a:gridCol>
                <a:gridCol w="2732681">
                  <a:extLst>
                    <a:ext uri="{9D8B030D-6E8A-4147-A177-3AD203B41FA5}">
                      <a16:colId xmlns:a16="http://schemas.microsoft.com/office/drawing/2014/main" val="1075420667"/>
                    </a:ext>
                  </a:extLst>
                </a:gridCol>
              </a:tblGrid>
              <a:tr h="27539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Inter"/>
                        </a:rPr>
                        <a:t>Column Name</a:t>
                      </a:r>
                    </a:p>
                  </a:txBody>
                  <a:tcPr marL="52388" marR="52388" marT="26194" marB="261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Inter"/>
                        </a:rPr>
                        <a:t>Description</a:t>
                      </a:r>
                    </a:p>
                  </a:txBody>
                  <a:tcPr marL="52388" marR="52388" marT="26194" marB="2619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450962"/>
                  </a:ext>
                </a:extLst>
              </a:tr>
              <a:tr h="27539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participant_id</a:t>
                      </a:r>
                    </a:p>
                  </a:txBody>
                  <a:tcPr marL="52388" marR="52388" marT="26194" marB="261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Inter"/>
                        </a:rPr>
                        <a:t>Unique ID for each test participant</a:t>
                      </a:r>
                    </a:p>
                  </a:txBody>
                  <a:tcPr marL="52388" marR="52388" marT="26194" marB="2619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3602060"/>
                  </a:ext>
                </a:extLst>
              </a:tr>
              <a:tr h="468164">
                <a:tc>
                  <a:txBody>
                    <a:bodyPr/>
                    <a:lstStyle/>
                    <a:p>
                      <a:r>
                        <a:rPr lang="en-US" sz="1400">
                          <a:latin typeface="Inter"/>
                        </a:rPr>
                        <a:t>EHQ_EHQ_Total</a:t>
                      </a:r>
                    </a:p>
                  </a:txBody>
                  <a:tcPr marL="52388" marR="52388" marT="26194" marB="261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Total score from the Eating Habits Questionnaire</a:t>
                      </a:r>
                    </a:p>
                  </a:txBody>
                  <a:tcPr marL="52388" marR="52388" marT="26194" marB="2619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647534"/>
                  </a:ext>
                </a:extLst>
              </a:tr>
              <a:tr h="275390">
                <a:tc>
                  <a:txBody>
                    <a:bodyPr/>
                    <a:lstStyle/>
                    <a:p>
                      <a:r>
                        <a:rPr lang="en-US" sz="1400">
                          <a:latin typeface="Inter"/>
                        </a:rPr>
                        <a:t>ColorVision_CV_Score</a:t>
                      </a:r>
                    </a:p>
                  </a:txBody>
                  <a:tcPr marL="52388" marR="52388" marT="26194" marB="261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Inter"/>
                        </a:rPr>
                        <a:t>Color vision assessment score</a:t>
                      </a:r>
                    </a:p>
                  </a:txBody>
                  <a:tcPr marL="52388" marR="52388" marT="26194" marB="2619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8445563"/>
                  </a:ext>
                </a:extLst>
              </a:tr>
              <a:tr h="660936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APQ_P_*</a:t>
                      </a:r>
                    </a:p>
                  </a:txBody>
                  <a:tcPr marL="52388" marR="52388" marT="26194" marB="261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Subscales from the Alabama Parenting Questionnaire (e.g., parental involvement, discipline)</a:t>
                      </a:r>
                    </a:p>
                  </a:txBody>
                  <a:tcPr marL="52388" marR="52388" marT="26194" marB="2619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639113"/>
                  </a:ext>
                </a:extLst>
              </a:tr>
              <a:tr h="660936">
                <a:tc>
                  <a:txBody>
                    <a:bodyPr/>
                    <a:lstStyle/>
                    <a:p>
                      <a:r>
                        <a:rPr lang="en-US" sz="1400">
                          <a:latin typeface="Inter"/>
                        </a:rPr>
                        <a:t>SDQ_*</a:t>
                      </a:r>
                    </a:p>
                  </a:txBody>
                  <a:tcPr marL="52388" marR="52388" marT="26194" marB="261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Subscales from the Strengths and Difficulties Questionnaire (e.g., emotional symptoms, peer problems)</a:t>
                      </a:r>
                    </a:p>
                  </a:txBody>
                  <a:tcPr marL="52388" marR="52388" marT="26194" marB="2619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948466"/>
                  </a:ext>
                </a:extLst>
              </a:tr>
              <a:tr h="468164">
                <a:tc>
                  <a:txBody>
                    <a:bodyPr/>
                    <a:lstStyle/>
                    <a:p>
                      <a:r>
                        <a:rPr lang="en-US" sz="1400">
                          <a:latin typeface="Inter"/>
                        </a:rPr>
                        <a:t>MRI_Track_Age_at_Scan</a:t>
                      </a:r>
                    </a:p>
                  </a:txBody>
                  <a:tcPr marL="52388" marR="52388" marT="26194" marB="261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nter"/>
                        </a:rPr>
                        <a:t>Age of the participant at time of MRI scan (in years)</a:t>
                      </a:r>
                    </a:p>
                  </a:txBody>
                  <a:tcPr marL="52388" marR="52388" marT="26194" marB="26194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280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594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4A034-8CD9-A3CB-9EF2-BFA34C639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F3F645-8835-12CE-360D-BEFFC47C12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366D7-12D9-64C2-2059-F8A6D450E200}"/>
              </a:ext>
            </a:extLst>
          </p:cNvPr>
          <p:cNvSpPr txBox="1"/>
          <p:nvPr/>
        </p:nvSpPr>
        <p:spPr>
          <a:xfrm>
            <a:off x="547253" y="685799"/>
            <a:ext cx="32627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Test Data – Functional Connectome Matrices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Participants: </a:t>
            </a:r>
            <a:r>
              <a:rPr lang="en-US" dirty="0"/>
              <a:t>304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Features: </a:t>
            </a:r>
            <a:r>
              <a:rPr lang="en-US" dirty="0"/>
              <a:t>19,901 continuous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Type: </a:t>
            </a:r>
            <a:r>
              <a:rPr lang="en-US" dirty="0"/>
              <a:t>Pearson correlation values between fMRI time-series of brain region 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Value Range: </a:t>
            </a:r>
            <a:r>
              <a:rPr lang="en-US" dirty="0"/>
              <a:t>Approximately from –4 to +2 (Z-score normalized)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89558-8BDF-D523-1990-C3C6BAB35F25}"/>
              </a:ext>
            </a:extLst>
          </p:cNvPr>
          <p:cNvSpPr txBox="1"/>
          <p:nvPr/>
        </p:nvSpPr>
        <p:spPr>
          <a:xfrm>
            <a:off x="4745182" y="616879"/>
            <a:ext cx="3713018" cy="2893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latin typeface="Inter"/>
              </a:rPr>
              <a:t>🧬 Description</a:t>
            </a:r>
          </a:p>
          <a:p>
            <a:pPr>
              <a:buNone/>
            </a:pPr>
            <a:endParaRPr lang="en-US" b="1" dirty="0">
              <a:latin typeface="Inter"/>
            </a:endParaRPr>
          </a:p>
          <a:p>
            <a:pPr>
              <a:buNone/>
            </a:pPr>
            <a:r>
              <a:rPr lang="en-US" dirty="0">
                <a:latin typeface="Inter"/>
              </a:rPr>
              <a:t>This dataset contains </a:t>
            </a:r>
            <a:r>
              <a:rPr lang="en-US" b="1" dirty="0">
                <a:latin typeface="Inter"/>
              </a:rPr>
              <a:t>functional connectome matrices</a:t>
            </a:r>
            <a:r>
              <a:rPr lang="en-US" dirty="0">
                <a:latin typeface="Inter"/>
              </a:rPr>
              <a:t> derived from fMRI scans, where:</a:t>
            </a:r>
          </a:p>
          <a:p>
            <a:pPr>
              <a:buNone/>
            </a:pPr>
            <a:endParaRPr lang="en-US" dirty="0"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Each feature represents the </a:t>
            </a:r>
            <a:r>
              <a:rPr lang="en-US" b="1" dirty="0">
                <a:latin typeface="Inter"/>
              </a:rPr>
              <a:t>functional connectivity</a:t>
            </a:r>
            <a:r>
              <a:rPr lang="en-US" dirty="0">
                <a:latin typeface="Inter"/>
              </a:rPr>
              <a:t> between two brain regions for a given individual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Values are continuous and represent </a:t>
            </a:r>
            <a:r>
              <a:rPr lang="en-US" b="1" dirty="0">
                <a:latin typeface="Inter"/>
              </a:rPr>
              <a:t>Z-transformed Pearson correlations</a:t>
            </a:r>
            <a:endParaRPr lang="en-US" dirty="0">
              <a:latin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The data encodes how synchronized the activity is across brain regions — a key neurobiological signal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6F5BEC-EA05-27D8-3726-C0F13083084E}"/>
              </a:ext>
            </a:extLst>
          </p:cNvPr>
          <p:cNvSpPr txBox="1"/>
          <p:nvPr/>
        </p:nvSpPr>
        <p:spPr>
          <a:xfrm>
            <a:off x="547253" y="3719037"/>
            <a:ext cx="7910947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latin typeface="Inter"/>
              </a:rPr>
              <a:t>📈 Role in Prediction</a:t>
            </a:r>
          </a:p>
          <a:p>
            <a:pPr>
              <a:buNone/>
            </a:pPr>
            <a:endParaRPr lang="en-US" b="1" dirty="0">
              <a:latin typeface="Inter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Provides rich, high-dimensional input for predicting ADHD and Sex_F using machine learning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Inter"/>
              </a:rPr>
              <a:t>Captures network-level brain activity patterns that may reflect neurodevelopmental differences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941C02-4094-BF2C-81FE-BB7B65536E75}"/>
              </a:ext>
            </a:extLst>
          </p:cNvPr>
          <p:cNvSpPr txBox="1"/>
          <p:nvPr/>
        </p:nvSpPr>
        <p:spPr>
          <a:xfrm>
            <a:off x="3598205" y="103883"/>
            <a:ext cx="193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C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Test datasets</a:t>
            </a:r>
            <a:endParaRPr lang="en-US" sz="1800" b="1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90809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- Title Slide">
  <a:themeElements>
    <a:clrScheme name="Default - 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2993</Words>
  <Application>Microsoft Office PowerPoint</Application>
  <PresentationFormat>On-screen Show (16:9)</PresentationFormat>
  <Paragraphs>579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Wingdings</vt:lpstr>
      <vt:lpstr>Gill Sans</vt:lpstr>
      <vt:lpstr>Cambria Math</vt:lpstr>
      <vt:lpstr>Inter</vt:lpstr>
      <vt:lpstr>system-ui</vt:lpstr>
      <vt:lpstr>Arial</vt:lpstr>
      <vt:lpstr>Aptos Narrow</vt:lpstr>
      <vt:lpstr>Verdana</vt:lpstr>
      <vt:lpstr>Calibri</vt:lpstr>
      <vt:lpstr>Default - Title Slide</vt:lpstr>
      <vt:lpstr>WiDS Datathon 2025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Preprocessing </vt:lpstr>
      <vt:lpstr>Data Preprocessing </vt:lpstr>
      <vt:lpstr>Data Preprocessing </vt:lpstr>
      <vt:lpstr>Exploratory Data Analysis  1. Distribution of Columns in Quantitative data</vt:lpstr>
      <vt:lpstr>Exploratory Data Analysis  2. Correlation Heatmap (Quantitative Data)  </vt:lpstr>
      <vt:lpstr>Exploratory Data Analysis  3. Hyperactivity score by study site (categorical data)</vt:lpstr>
      <vt:lpstr>Exploratory Data Analysis  4. Hyperactivity score by study site (categorical data)</vt:lpstr>
      <vt:lpstr>Exploratory Data Analysis  5. Distribution of ADHD Outcomes by Gender using Train dataset</vt:lpstr>
      <vt:lpstr>PowerPoint Presentation</vt:lpstr>
      <vt:lpstr>PowerPoint Presentation</vt:lpstr>
      <vt:lpstr>PowerPoint Presentation</vt:lpstr>
      <vt:lpstr>PCA vs. Model Feature Selection (Comparative Insights)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Development Phases</vt:lpstr>
      <vt:lpstr>Model Development Phases</vt:lpstr>
      <vt:lpstr>Model Development Phases</vt:lpstr>
      <vt:lpstr>Model Development Phases</vt:lpstr>
      <vt:lpstr>Model Development Phases</vt:lpstr>
      <vt:lpstr>Model Development Phases</vt:lpstr>
      <vt:lpstr>Model Development Phases</vt:lpstr>
      <vt:lpstr>Model Development Phases</vt:lpstr>
      <vt:lpstr>Model Development Phases</vt:lpstr>
      <vt:lpstr>Model Development Phases</vt:lpstr>
      <vt:lpstr>Model Development Phases</vt:lpstr>
      <vt:lpstr>Model Development Phases</vt:lpstr>
      <vt:lpstr>Model Development Phases</vt:lpstr>
      <vt:lpstr>Model Development Phases</vt:lpstr>
      <vt:lpstr>Model Development Phases</vt:lpstr>
      <vt:lpstr>Model Development Phases</vt:lpstr>
      <vt:lpstr>PowerPoint Presentation</vt:lpstr>
      <vt:lpstr>PowerPoint Presentation</vt:lpstr>
      <vt:lpstr>Model Development Problem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Mark Love</dc:creator>
  <cp:lastModifiedBy>Pandit, Pooja Diwakar - (poojapandit)</cp:lastModifiedBy>
  <cp:revision>11</cp:revision>
  <dcterms:modified xsi:type="dcterms:W3CDTF">2025-05-11T23:50:53Z</dcterms:modified>
</cp:coreProperties>
</file>